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147375754"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6" d="100"/>
          <a:sy n="76" d="100"/>
        </p:scale>
        <p:origin x="260" y="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B67DB0-3BE3-6E4C-6F89-0AF7F9A7644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34368E8A-036B-0483-9C3A-CD10C25FB80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4991D245-0CF5-595F-B184-E82618DD8D7A}"/>
              </a:ext>
            </a:extLst>
          </p:cNvPr>
          <p:cNvSpPr>
            <a:spLocks noGrp="1"/>
          </p:cNvSpPr>
          <p:nvPr>
            <p:ph type="dt" sz="half" idx="10"/>
          </p:nvPr>
        </p:nvSpPr>
        <p:spPr/>
        <p:txBody>
          <a:bodyPr/>
          <a:lstStyle/>
          <a:p>
            <a:fld id="{D5CD6284-5520-4090-A990-D9B3A8CDEFF2}" type="datetimeFigureOut">
              <a:rPr lang="en-IN" smtClean="0"/>
              <a:t>16-05-2024</a:t>
            </a:fld>
            <a:endParaRPr lang="en-IN"/>
          </a:p>
        </p:txBody>
      </p:sp>
      <p:sp>
        <p:nvSpPr>
          <p:cNvPr id="5" name="Footer Placeholder 4">
            <a:extLst>
              <a:ext uri="{FF2B5EF4-FFF2-40B4-BE49-F238E27FC236}">
                <a16:creationId xmlns:a16="http://schemas.microsoft.com/office/drawing/2014/main" id="{B25A5EA6-012D-57BD-DEFE-89383F6054BE}"/>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39B609DE-A507-D6B3-A903-196ADDD32F96}"/>
              </a:ext>
            </a:extLst>
          </p:cNvPr>
          <p:cNvSpPr>
            <a:spLocks noGrp="1"/>
          </p:cNvSpPr>
          <p:nvPr>
            <p:ph type="sldNum" sz="quarter" idx="12"/>
          </p:nvPr>
        </p:nvSpPr>
        <p:spPr/>
        <p:txBody>
          <a:bodyPr/>
          <a:lstStyle/>
          <a:p>
            <a:fld id="{51520A0E-6620-46FB-9184-0243759277E5}" type="slidenum">
              <a:rPr lang="en-IN" smtClean="0"/>
              <a:t>‹#›</a:t>
            </a:fld>
            <a:endParaRPr lang="en-IN"/>
          </a:p>
        </p:txBody>
      </p:sp>
    </p:spTree>
    <p:extLst>
      <p:ext uri="{BB962C8B-B14F-4D97-AF65-F5344CB8AC3E}">
        <p14:creationId xmlns:p14="http://schemas.microsoft.com/office/powerpoint/2010/main" val="10360314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11CDCB-97DC-E562-6163-939F8DBAF244}"/>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3F311123-89BE-32F2-9D5F-44B664DE9A3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B029E3C4-70DD-CDB3-D69C-35DB807977AC}"/>
              </a:ext>
            </a:extLst>
          </p:cNvPr>
          <p:cNvSpPr>
            <a:spLocks noGrp="1"/>
          </p:cNvSpPr>
          <p:nvPr>
            <p:ph type="dt" sz="half" idx="10"/>
          </p:nvPr>
        </p:nvSpPr>
        <p:spPr/>
        <p:txBody>
          <a:bodyPr/>
          <a:lstStyle/>
          <a:p>
            <a:fld id="{D5CD6284-5520-4090-A990-D9B3A8CDEFF2}" type="datetimeFigureOut">
              <a:rPr lang="en-IN" smtClean="0"/>
              <a:t>16-05-2024</a:t>
            </a:fld>
            <a:endParaRPr lang="en-IN"/>
          </a:p>
        </p:txBody>
      </p:sp>
      <p:sp>
        <p:nvSpPr>
          <p:cNvPr id="5" name="Footer Placeholder 4">
            <a:extLst>
              <a:ext uri="{FF2B5EF4-FFF2-40B4-BE49-F238E27FC236}">
                <a16:creationId xmlns:a16="http://schemas.microsoft.com/office/drawing/2014/main" id="{587BE330-962F-EB2C-4C2F-C878671757DE}"/>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2DC7E0DF-645F-C3DD-BE37-97E3B89A841C}"/>
              </a:ext>
            </a:extLst>
          </p:cNvPr>
          <p:cNvSpPr>
            <a:spLocks noGrp="1"/>
          </p:cNvSpPr>
          <p:nvPr>
            <p:ph type="sldNum" sz="quarter" idx="12"/>
          </p:nvPr>
        </p:nvSpPr>
        <p:spPr/>
        <p:txBody>
          <a:bodyPr/>
          <a:lstStyle/>
          <a:p>
            <a:fld id="{51520A0E-6620-46FB-9184-0243759277E5}" type="slidenum">
              <a:rPr lang="en-IN" smtClean="0"/>
              <a:t>‹#›</a:t>
            </a:fld>
            <a:endParaRPr lang="en-IN"/>
          </a:p>
        </p:txBody>
      </p:sp>
    </p:spTree>
    <p:extLst>
      <p:ext uri="{BB962C8B-B14F-4D97-AF65-F5344CB8AC3E}">
        <p14:creationId xmlns:p14="http://schemas.microsoft.com/office/powerpoint/2010/main" val="23977823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767BE54-9088-E933-D365-BC1A5304C4F5}"/>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CAD7C1FE-B8B0-472C-E117-274AD018659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DC04CD43-72E7-3DE3-C746-D36C78B6AE2A}"/>
              </a:ext>
            </a:extLst>
          </p:cNvPr>
          <p:cNvSpPr>
            <a:spLocks noGrp="1"/>
          </p:cNvSpPr>
          <p:nvPr>
            <p:ph type="dt" sz="half" idx="10"/>
          </p:nvPr>
        </p:nvSpPr>
        <p:spPr/>
        <p:txBody>
          <a:bodyPr/>
          <a:lstStyle/>
          <a:p>
            <a:fld id="{D5CD6284-5520-4090-A990-D9B3A8CDEFF2}" type="datetimeFigureOut">
              <a:rPr lang="en-IN" smtClean="0"/>
              <a:t>16-05-2024</a:t>
            </a:fld>
            <a:endParaRPr lang="en-IN"/>
          </a:p>
        </p:txBody>
      </p:sp>
      <p:sp>
        <p:nvSpPr>
          <p:cNvPr id="5" name="Footer Placeholder 4">
            <a:extLst>
              <a:ext uri="{FF2B5EF4-FFF2-40B4-BE49-F238E27FC236}">
                <a16:creationId xmlns:a16="http://schemas.microsoft.com/office/drawing/2014/main" id="{5EAE3DCD-FDA3-9822-D9DC-6A3407B91EF4}"/>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E6BE3034-91D2-0454-DF50-CC97FC394AAE}"/>
              </a:ext>
            </a:extLst>
          </p:cNvPr>
          <p:cNvSpPr>
            <a:spLocks noGrp="1"/>
          </p:cNvSpPr>
          <p:nvPr>
            <p:ph type="sldNum" sz="quarter" idx="12"/>
          </p:nvPr>
        </p:nvSpPr>
        <p:spPr/>
        <p:txBody>
          <a:bodyPr/>
          <a:lstStyle/>
          <a:p>
            <a:fld id="{51520A0E-6620-46FB-9184-0243759277E5}" type="slidenum">
              <a:rPr lang="en-IN" smtClean="0"/>
              <a:t>‹#›</a:t>
            </a:fld>
            <a:endParaRPr lang="en-IN"/>
          </a:p>
        </p:txBody>
      </p:sp>
    </p:spTree>
    <p:extLst>
      <p:ext uri="{BB962C8B-B14F-4D97-AF65-F5344CB8AC3E}">
        <p14:creationId xmlns:p14="http://schemas.microsoft.com/office/powerpoint/2010/main" val="36468029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only" userDrawn="1">
  <p:cSld name="1_Title only">
    <p:spTree>
      <p:nvGrpSpPr>
        <p:cNvPr id="1" name="Shape 20"/>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8600D4E1-F779-4C62-8D25-1A14184E5F02}"/>
              </a:ext>
            </a:extLst>
          </p:cNvPr>
          <p:cNvSpPr>
            <a:spLocks noGrp="1"/>
          </p:cNvSpPr>
          <p:nvPr>
            <p:ph type="sldNum" sz="quarter" idx="10"/>
          </p:nvPr>
        </p:nvSpPr>
        <p:spPr>
          <a:xfrm>
            <a:off x="625828" y="6542259"/>
            <a:ext cx="244800" cy="244800"/>
          </a:xfrm>
        </p:spPr>
        <p:txBody>
          <a:bodyPr/>
          <a:lstStyle/>
          <a:p>
            <a:fld id="{8917037F-13F4-43B6-99FF-D710FE0C4777}" type="slidenum">
              <a:rPr lang="en-GB" smtClean="0"/>
              <a:pPr/>
              <a:t>‹#›</a:t>
            </a:fld>
            <a:endParaRPr lang="en-GB"/>
          </a:p>
        </p:txBody>
      </p:sp>
    </p:spTree>
    <p:extLst>
      <p:ext uri="{BB962C8B-B14F-4D97-AF65-F5344CB8AC3E}">
        <p14:creationId xmlns:p14="http://schemas.microsoft.com/office/powerpoint/2010/main" val="13842474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DC028A-5336-FD4F-E7A1-7DF279364597}"/>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4B332070-1284-04CC-4AFE-AA277EBE56A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BD195915-0EA6-D0E4-AC8E-0F36226B6F33}"/>
              </a:ext>
            </a:extLst>
          </p:cNvPr>
          <p:cNvSpPr>
            <a:spLocks noGrp="1"/>
          </p:cNvSpPr>
          <p:nvPr>
            <p:ph type="dt" sz="half" idx="10"/>
          </p:nvPr>
        </p:nvSpPr>
        <p:spPr/>
        <p:txBody>
          <a:bodyPr/>
          <a:lstStyle/>
          <a:p>
            <a:fld id="{D5CD6284-5520-4090-A990-D9B3A8CDEFF2}" type="datetimeFigureOut">
              <a:rPr lang="en-IN" smtClean="0"/>
              <a:t>16-05-2024</a:t>
            </a:fld>
            <a:endParaRPr lang="en-IN"/>
          </a:p>
        </p:txBody>
      </p:sp>
      <p:sp>
        <p:nvSpPr>
          <p:cNvPr id="5" name="Footer Placeholder 4">
            <a:extLst>
              <a:ext uri="{FF2B5EF4-FFF2-40B4-BE49-F238E27FC236}">
                <a16:creationId xmlns:a16="http://schemas.microsoft.com/office/drawing/2014/main" id="{C4DCD07E-C893-A697-D20D-12D615BA8EEF}"/>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94A4C291-44EA-B869-EE65-68996B2792DC}"/>
              </a:ext>
            </a:extLst>
          </p:cNvPr>
          <p:cNvSpPr>
            <a:spLocks noGrp="1"/>
          </p:cNvSpPr>
          <p:nvPr>
            <p:ph type="sldNum" sz="quarter" idx="12"/>
          </p:nvPr>
        </p:nvSpPr>
        <p:spPr/>
        <p:txBody>
          <a:bodyPr/>
          <a:lstStyle/>
          <a:p>
            <a:fld id="{51520A0E-6620-46FB-9184-0243759277E5}" type="slidenum">
              <a:rPr lang="en-IN" smtClean="0"/>
              <a:t>‹#›</a:t>
            </a:fld>
            <a:endParaRPr lang="en-IN"/>
          </a:p>
        </p:txBody>
      </p:sp>
    </p:spTree>
    <p:extLst>
      <p:ext uri="{BB962C8B-B14F-4D97-AF65-F5344CB8AC3E}">
        <p14:creationId xmlns:p14="http://schemas.microsoft.com/office/powerpoint/2010/main" val="37316125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0B0484-429F-F8F4-E2DD-534C9C6FF9A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04DD4219-AF46-00E1-5DD5-37030E65D2E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95F19C0-0764-00B4-0B7A-624FD435BABF}"/>
              </a:ext>
            </a:extLst>
          </p:cNvPr>
          <p:cNvSpPr>
            <a:spLocks noGrp="1"/>
          </p:cNvSpPr>
          <p:nvPr>
            <p:ph type="dt" sz="half" idx="10"/>
          </p:nvPr>
        </p:nvSpPr>
        <p:spPr/>
        <p:txBody>
          <a:bodyPr/>
          <a:lstStyle/>
          <a:p>
            <a:fld id="{D5CD6284-5520-4090-A990-D9B3A8CDEFF2}" type="datetimeFigureOut">
              <a:rPr lang="en-IN" smtClean="0"/>
              <a:t>16-05-2024</a:t>
            </a:fld>
            <a:endParaRPr lang="en-IN"/>
          </a:p>
        </p:txBody>
      </p:sp>
      <p:sp>
        <p:nvSpPr>
          <p:cNvPr id="5" name="Footer Placeholder 4">
            <a:extLst>
              <a:ext uri="{FF2B5EF4-FFF2-40B4-BE49-F238E27FC236}">
                <a16:creationId xmlns:a16="http://schemas.microsoft.com/office/drawing/2014/main" id="{4F7FC7FD-C4F7-6536-288F-8703B2C3BDDF}"/>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231D28BD-4B71-A673-91C6-F6D995B5A2C6}"/>
              </a:ext>
            </a:extLst>
          </p:cNvPr>
          <p:cNvSpPr>
            <a:spLocks noGrp="1"/>
          </p:cNvSpPr>
          <p:nvPr>
            <p:ph type="sldNum" sz="quarter" idx="12"/>
          </p:nvPr>
        </p:nvSpPr>
        <p:spPr/>
        <p:txBody>
          <a:bodyPr/>
          <a:lstStyle/>
          <a:p>
            <a:fld id="{51520A0E-6620-46FB-9184-0243759277E5}" type="slidenum">
              <a:rPr lang="en-IN" smtClean="0"/>
              <a:t>‹#›</a:t>
            </a:fld>
            <a:endParaRPr lang="en-IN"/>
          </a:p>
        </p:txBody>
      </p:sp>
    </p:spTree>
    <p:extLst>
      <p:ext uri="{BB962C8B-B14F-4D97-AF65-F5344CB8AC3E}">
        <p14:creationId xmlns:p14="http://schemas.microsoft.com/office/powerpoint/2010/main" val="42634963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4F6903-31D0-F6FD-AFEA-AD3D744B5E3E}"/>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39BB99C6-0ADC-95CA-CE04-A7033343767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FC06FA81-783F-DEDD-92E6-B5F65ECEB0B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41603CE9-6CA5-322B-7A31-E659B20E0F02}"/>
              </a:ext>
            </a:extLst>
          </p:cNvPr>
          <p:cNvSpPr>
            <a:spLocks noGrp="1"/>
          </p:cNvSpPr>
          <p:nvPr>
            <p:ph type="dt" sz="half" idx="10"/>
          </p:nvPr>
        </p:nvSpPr>
        <p:spPr/>
        <p:txBody>
          <a:bodyPr/>
          <a:lstStyle/>
          <a:p>
            <a:fld id="{D5CD6284-5520-4090-A990-D9B3A8CDEFF2}" type="datetimeFigureOut">
              <a:rPr lang="en-IN" smtClean="0"/>
              <a:t>16-05-2024</a:t>
            </a:fld>
            <a:endParaRPr lang="en-IN"/>
          </a:p>
        </p:txBody>
      </p:sp>
      <p:sp>
        <p:nvSpPr>
          <p:cNvPr id="6" name="Footer Placeholder 5">
            <a:extLst>
              <a:ext uri="{FF2B5EF4-FFF2-40B4-BE49-F238E27FC236}">
                <a16:creationId xmlns:a16="http://schemas.microsoft.com/office/drawing/2014/main" id="{44B79832-3849-99F2-8FBD-A2487048AAC6}"/>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CAFA1C54-07BA-2D12-0B7A-92E94F201DCD}"/>
              </a:ext>
            </a:extLst>
          </p:cNvPr>
          <p:cNvSpPr>
            <a:spLocks noGrp="1"/>
          </p:cNvSpPr>
          <p:nvPr>
            <p:ph type="sldNum" sz="quarter" idx="12"/>
          </p:nvPr>
        </p:nvSpPr>
        <p:spPr/>
        <p:txBody>
          <a:bodyPr/>
          <a:lstStyle/>
          <a:p>
            <a:fld id="{51520A0E-6620-46FB-9184-0243759277E5}" type="slidenum">
              <a:rPr lang="en-IN" smtClean="0"/>
              <a:t>‹#›</a:t>
            </a:fld>
            <a:endParaRPr lang="en-IN"/>
          </a:p>
        </p:txBody>
      </p:sp>
    </p:spTree>
    <p:extLst>
      <p:ext uri="{BB962C8B-B14F-4D97-AF65-F5344CB8AC3E}">
        <p14:creationId xmlns:p14="http://schemas.microsoft.com/office/powerpoint/2010/main" val="17286207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7DE221-22C5-70B7-28B8-6669F29A8672}"/>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274C4AA8-D397-2AE2-BA5E-CD276E01A58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33DC894-5963-B00F-C33B-72D659EEF87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620302A6-2A11-B656-028A-142583D307D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B085C9C-5329-0789-8369-3ABB2A50DD4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3E6CDBDE-E2E0-C832-AF17-F171F9255A48}"/>
              </a:ext>
            </a:extLst>
          </p:cNvPr>
          <p:cNvSpPr>
            <a:spLocks noGrp="1"/>
          </p:cNvSpPr>
          <p:nvPr>
            <p:ph type="dt" sz="half" idx="10"/>
          </p:nvPr>
        </p:nvSpPr>
        <p:spPr/>
        <p:txBody>
          <a:bodyPr/>
          <a:lstStyle/>
          <a:p>
            <a:fld id="{D5CD6284-5520-4090-A990-D9B3A8CDEFF2}" type="datetimeFigureOut">
              <a:rPr lang="en-IN" smtClean="0"/>
              <a:t>16-05-2024</a:t>
            </a:fld>
            <a:endParaRPr lang="en-IN"/>
          </a:p>
        </p:txBody>
      </p:sp>
      <p:sp>
        <p:nvSpPr>
          <p:cNvPr id="8" name="Footer Placeholder 7">
            <a:extLst>
              <a:ext uri="{FF2B5EF4-FFF2-40B4-BE49-F238E27FC236}">
                <a16:creationId xmlns:a16="http://schemas.microsoft.com/office/drawing/2014/main" id="{1B41E228-71C6-4BFA-1F9C-E269FEABB596}"/>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4E6E1504-5E9D-942E-5EB6-0292DA0DDE20}"/>
              </a:ext>
            </a:extLst>
          </p:cNvPr>
          <p:cNvSpPr>
            <a:spLocks noGrp="1"/>
          </p:cNvSpPr>
          <p:nvPr>
            <p:ph type="sldNum" sz="quarter" idx="12"/>
          </p:nvPr>
        </p:nvSpPr>
        <p:spPr/>
        <p:txBody>
          <a:bodyPr/>
          <a:lstStyle/>
          <a:p>
            <a:fld id="{51520A0E-6620-46FB-9184-0243759277E5}" type="slidenum">
              <a:rPr lang="en-IN" smtClean="0"/>
              <a:t>‹#›</a:t>
            </a:fld>
            <a:endParaRPr lang="en-IN"/>
          </a:p>
        </p:txBody>
      </p:sp>
    </p:spTree>
    <p:extLst>
      <p:ext uri="{BB962C8B-B14F-4D97-AF65-F5344CB8AC3E}">
        <p14:creationId xmlns:p14="http://schemas.microsoft.com/office/powerpoint/2010/main" val="6179596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29AA7A-C13B-E63A-5714-39A990F428B4}"/>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862DB16A-71A9-C747-FC4D-0DE130FA623D}"/>
              </a:ext>
            </a:extLst>
          </p:cNvPr>
          <p:cNvSpPr>
            <a:spLocks noGrp="1"/>
          </p:cNvSpPr>
          <p:nvPr>
            <p:ph type="dt" sz="half" idx="10"/>
          </p:nvPr>
        </p:nvSpPr>
        <p:spPr/>
        <p:txBody>
          <a:bodyPr/>
          <a:lstStyle/>
          <a:p>
            <a:fld id="{D5CD6284-5520-4090-A990-D9B3A8CDEFF2}" type="datetimeFigureOut">
              <a:rPr lang="en-IN" smtClean="0"/>
              <a:t>16-05-2024</a:t>
            </a:fld>
            <a:endParaRPr lang="en-IN"/>
          </a:p>
        </p:txBody>
      </p:sp>
      <p:sp>
        <p:nvSpPr>
          <p:cNvPr id="4" name="Footer Placeholder 3">
            <a:extLst>
              <a:ext uri="{FF2B5EF4-FFF2-40B4-BE49-F238E27FC236}">
                <a16:creationId xmlns:a16="http://schemas.microsoft.com/office/drawing/2014/main" id="{B228B9C8-27AA-5BB7-6113-D6BB103B4CDF}"/>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D9F32DDD-71C7-62B7-4F93-441FC35B9004}"/>
              </a:ext>
            </a:extLst>
          </p:cNvPr>
          <p:cNvSpPr>
            <a:spLocks noGrp="1"/>
          </p:cNvSpPr>
          <p:nvPr>
            <p:ph type="sldNum" sz="quarter" idx="12"/>
          </p:nvPr>
        </p:nvSpPr>
        <p:spPr/>
        <p:txBody>
          <a:bodyPr/>
          <a:lstStyle/>
          <a:p>
            <a:fld id="{51520A0E-6620-46FB-9184-0243759277E5}" type="slidenum">
              <a:rPr lang="en-IN" smtClean="0"/>
              <a:t>‹#›</a:t>
            </a:fld>
            <a:endParaRPr lang="en-IN"/>
          </a:p>
        </p:txBody>
      </p:sp>
    </p:spTree>
    <p:extLst>
      <p:ext uri="{BB962C8B-B14F-4D97-AF65-F5344CB8AC3E}">
        <p14:creationId xmlns:p14="http://schemas.microsoft.com/office/powerpoint/2010/main" val="2957628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15DCEF7-30F8-D84C-9749-ECACCEBC19F9}"/>
              </a:ext>
            </a:extLst>
          </p:cNvPr>
          <p:cNvSpPr>
            <a:spLocks noGrp="1"/>
          </p:cNvSpPr>
          <p:nvPr>
            <p:ph type="dt" sz="half" idx="10"/>
          </p:nvPr>
        </p:nvSpPr>
        <p:spPr/>
        <p:txBody>
          <a:bodyPr/>
          <a:lstStyle/>
          <a:p>
            <a:fld id="{D5CD6284-5520-4090-A990-D9B3A8CDEFF2}" type="datetimeFigureOut">
              <a:rPr lang="en-IN" smtClean="0"/>
              <a:t>16-05-2024</a:t>
            </a:fld>
            <a:endParaRPr lang="en-IN"/>
          </a:p>
        </p:txBody>
      </p:sp>
      <p:sp>
        <p:nvSpPr>
          <p:cNvPr id="3" name="Footer Placeholder 2">
            <a:extLst>
              <a:ext uri="{FF2B5EF4-FFF2-40B4-BE49-F238E27FC236}">
                <a16:creationId xmlns:a16="http://schemas.microsoft.com/office/drawing/2014/main" id="{93114AF6-E688-907E-A3BF-14D860452272}"/>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78400C78-B2C6-6C08-812A-6959F2436C00}"/>
              </a:ext>
            </a:extLst>
          </p:cNvPr>
          <p:cNvSpPr>
            <a:spLocks noGrp="1"/>
          </p:cNvSpPr>
          <p:nvPr>
            <p:ph type="sldNum" sz="quarter" idx="12"/>
          </p:nvPr>
        </p:nvSpPr>
        <p:spPr/>
        <p:txBody>
          <a:bodyPr/>
          <a:lstStyle/>
          <a:p>
            <a:fld id="{51520A0E-6620-46FB-9184-0243759277E5}" type="slidenum">
              <a:rPr lang="en-IN" smtClean="0"/>
              <a:t>‹#›</a:t>
            </a:fld>
            <a:endParaRPr lang="en-IN"/>
          </a:p>
        </p:txBody>
      </p:sp>
    </p:spTree>
    <p:extLst>
      <p:ext uri="{BB962C8B-B14F-4D97-AF65-F5344CB8AC3E}">
        <p14:creationId xmlns:p14="http://schemas.microsoft.com/office/powerpoint/2010/main" val="24277478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CC96F3-5ACC-411D-DE0E-88DC7C478AF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1B35CCBC-A8F3-E203-BC89-4AB7B50F442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4F9B5058-3075-6703-B546-93A9F8C768C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2FFB9B9-DA1D-9CD5-11BD-D3E3EA35E706}"/>
              </a:ext>
            </a:extLst>
          </p:cNvPr>
          <p:cNvSpPr>
            <a:spLocks noGrp="1"/>
          </p:cNvSpPr>
          <p:nvPr>
            <p:ph type="dt" sz="half" idx="10"/>
          </p:nvPr>
        </p:nvSpPr>
        <p:spPr/>
        <p:txBody>
          <a:bodyPr/>
          <a:lstStyle/>
          <a:p>
            <a:fld id="{D5CD6284-5520-4090-A990-D9B3A8CDEFF2}" type="datetimeFigureOut">
              <a:rPr lang="en-IN" smtClean="0"/>
              <a:t>16-05-2024</a:t>
            </a:fld>
            <a:endParaRPr lang="en-IN"/>
          </a:p>
        </p:txBody>
      </p:sp>
      <p:sp>
        <p:nvSpPr>
          <p:cNvPr id="6" name="Footer Placeholder 5">
            <a:extLst>
              <a:ext uri="{FF2B5EF4-FFF2-40B4-BE49-F238E27FC236}">
                <a16:creationId xmlns:a16="http://schemas.microsoft.com/office/drawing/2014/main" id="{F5966D87-5BB8-E9CC-ABD9-D34AE3AC22F9}"/>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8ABA0FC1-8075-553E-177E-FB51AF1FCB31}"/>
              </a:ext>
            </a:extLst>
          </p:cNvPr>
          <p:cNvSpPr>
            <a:spLocks noGrp="1"/>
          </p:cNvSpPr>
          <p:nvPr>
            <p:ph type="sldNum" sz="quarter" idx="12"/>
          </p:nvPr>
        </p:nvSpPr>
        <p:spPr/>
        <p:txBody>
          <a:bodyPr/>
          <a:lstStyle/>
          <a:p>
            <a:fld id="{51520A0E-6620-46FB-9184-0243759277E5}" type="slidenum">
              <a:rPr lang="en-IN" smtClean="0"/>
              <a:t>‹#›</a:t>
            </a:fld>
            <a:endParaRPr lang="en-IN"/>
          </a:p>
        </p:txBody>
      </p:sp>
    </p:spTree>
    <p:extLst>
      <p:ext uri="{BB962C8B-B14F-4D97-AF65-F5344CB8AC3E}">
        <p14:creationId xmlns:p14="http://schemas.microsoft.com/office/powerpoint/2010/main" val="37177681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3AEEC0-58F8-5E8A-A3ED-8C049B1EF97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402CD307-F06C-98F6-6B6A-3903974AC02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7637D6BF-C05F-E9A6-4B13-23F530F9D96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8357CE2-8AA2-5EBC-1972-416ABD7DF92E}"/>
              </a:ext>
            </a:extLst>
          </p:cNvPr>
          <p:cNvSpPr>
            <a:spLocks noGrp="1"/>
          </p:cNvSpPr>
          <p:nvPr>
            <p:ph type="dt" sz="half" idx="10"/>
          </p:nvPr>
        </p:nvSpPr>
        <p:spPr/>
        <p:txBody>
          <a:bodyPr/>
          <a:lstStyle/>
          <a:p>
            <a:fld id="{D5CD6284-5520-4090-A990-D9B3A8CDEFF2}" type="datetimeFigureOut">
              <a:rPr lang="en-IN" smtClean="0"/>
              <a:t>16-05-2024</a:t>
            </a:fld>
            <a:endParaRPr lang="en-IN"/>
          </a:p>
        </p:txBody>
      </p:sp>
      <p:sp>
        <p:nvSpPr>
          <p:cNvPr id="6" name="Footer Placeholder 5">
            <a:extLst>
              <a:ext uri="{FF2B5EF4-FFF2-40B4-BE49-F238E27FC236}">
                <a16:creationId xmlns:a16="http://schemas.microsoft.com/office/drawing/2014/main" id="{5EE8C3A3-D87D-0EAA-ADA6-A32423F54D2B}"/>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59AB0EEA-3DAC-3681-4A2C-437C2CF3FBCF}"/>
              </a:ext>
            </a:extLst>
          </p:cNvPr>
          <p:cNvSpPr>
            <a:spLocks noGrp="1"/>
          </p:cNvSpPr>
          <p:nvPr>
            <p:ph type="sldNum" sz="quarter" idx="12"/>
          </p:nvPr>
        </p:nvSpPr>
        <p:spPr/>
        <p:txBody>
          <a:bodyPr/>
          <a:lstStyle/>
          <a:p>
            <a:fld id="{51520A0E-6620-46FB-9184-0243759277E5}" type="slidenum">
              <a:rPr lang="en-IN" smtClean="0"/>
              <a:t>‹#›</a:t>
            </a:fld>
            <a:endParaRPr lang="en-IN"/>
          </a:p>
        </p:txBody>
      </p:sp>
    </p:spTree>
    <p:extLst>
      <p:ext uri="{BB962C8B-B14F-4D97-AF65-F5344CB8AC3E}">
        <p14:creationId xmlns:p14="http://schemas.microsoft.com/office/powerpoint/2010/main" val="15517996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3605272-FD10-692F-C34B-69637B11011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0D9DB035-D012-6481-1C52-66606F9C6D2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8C10CAEF-BA56-8846-4768-2426AE941A9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5CD6284-5520-4090-A990-D9B3A8CDEFF2}" type="datetimeFigureOut">
              <a:rPr lang="en-IN" smtClean="0"/>
              <a:t>16-05-2024</a:t>
            </a:fld>
            <a:endParaRPr lang="en-IN"/>
          </a:p>
        </p:txBody>
      </p:sp>
      <p:sp>
        <p:nvSpPr>
          <p:cNvPr id="5" name="Footer Placeholder 4">
            <a:extLst>
              <a:ext uri="{FF2B5EF4-FFF2-40B4-BE49-F238E27FC236}">
                <a16:creationId xmlns:a16="http://schemas.microsoft.com/office/drawing/2014/main" id="{652F0EBA-D36D-12AD-E7D5-30B244FD6DC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4E6B8A82-BF5B-1250-AEF9-EDB08C31F0C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1520A0E-6620-46FB-9184-0243759277E5}" type="slidenum">
              <a:rPr lang="en-IN" smtClean="0"/>
              <a:t>‹#›</a:t>
            </a:fld>
            <a:endParaRPr lang="en-IN"/>
          </a:p>
        </p:txBody>
      </p:sp>
    </p:spTree>
    <p:extLst>
      <p:ext uri="{BB962C8B-B14F-4D97-AF65-F5344CB8AC3E}">
        <p14:creationId xmlns:p14="http://schemas.microsoft.com/office/powerpoint/2010/main" val="6131270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2.xml"/><Relationship Id="rId4"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154D98D7-F0F2-93C0-3BED-0A9F65292729}"/>
              </a:ext>
            </a:extLst>
          </p:cNvPr>
          <p:cNvSpPr>
            <a:spLocks noGrp="1"/>
          </p:cNvSpPr>
          <p:nvPr>
            <p:ph type="sldNum" sz="quarter" idx="10"/>
          </p:nvPr>
        </p:nvSpPr>
        <p:spPr/>
        <p:txBody>
          <a:bodyPr/>
          <a:lstStyle/>
          <a:p>
            <a:fld id="{8917037F-13F4-43B6-99FF-D710FE0C4777}" type="slidenum">
              <a:rPr lang="en-GB" smtClean="0">
                <a:latin typeface="Arial (Body)"/>
              </a:rPr>
              <a:pPr/>
              <a:t>1</a:t>
            </a:fld>
            <a:endParaRPr lang="en-GB">
              <a:latin typeface="Arial (Body)"/>
            </a:endParaRPr>
          </a:p>
        </p:txBody>
      </p:sp>
      <p:sp>
        <p:nvSpPr>
          <p:cNvPr id="5" name="TextBox 4">
            <a:extLst>
              <a:ext uri="{FF2B5EF4-FFF2-40B4-BE49-F238E27FC236}">
                <a16:creationId xmlns:a16="http://schemas.microsoft.com/office/drawing/2014/main" id="{27C81311-D1BE-2F10-4544-AAF6261367F1}"/>
              </a:ext>
            </a:extLst>
          </p:cNvPr>
          <p:cNvSpPr txBox="1"/>
          <p:nvPr/>
        </p:nvSpPr>
        <p:spPr>
          <a:xfrm>
            <a:off x="209623" y="70941"/>
            <a:ext cx="11160931" cy="502766"/>
          </a:xfrm>
          <a:prstGeom prst="rect">
            <a:avLst/>
          </a:prstGeom>
          <a:noFill/>
        </p:spPr>
        <p:txBody>
          <a:bodyPr wrap="square" rtlCol="0">
            <a:spAutoFit/>
          </a:bodyPr>
          <a:lstStyle/>
          <a:p>
            <a:r>
              <a:rPr lang="en-AU" sz="2667" b="1" dirty="0">
                <a:solidFill>
                  <a:schemeClr val="accent1"/>
                </a:solidFill>
              </a:rPr>
              <a:t>Speaker Profile</a:t>
            </a:r>
            <a:endParaRPr lang="en-US" sz="2667" b="1" dirty="0">
              <a:solidFill>
                <a:schemeClr val="accent1"/>
              </a:solidFill>
            </a:endParaRPr>
          </a:p>
        </p:txBody>
      </p:sp>
      <p:sp>
        <p:nvSpPr>
          <p:cNvPr id="8" name="Rectangle: Rounded Corners 7">
            <a:extLst>
              <a:ext uri="{FF2B5EF4-FFF2-40B4-BE49-F238E27FC236}">
                <a16:creationId xmlns:a16="http://schemas.microsoft.com/office/drawing/2014/main" id="{95F3B740-7602-730F-2F3E-B445085E2B99}"/>
              </a:ext>
            </a:extLst>
          </p:cNvPr>
          <p:cNvSpPr/>
          <p:nvPr/>
        </p:nvSpPr>
        <p:spPr>
          <a:xfrm>
            <a:off x="299937" y="600099"/>
            <a:ext cx="1440000" cy="112408"/>
          </a:xfrm>
          <a:prstGeom prst="roundRect">
            <a:avLst>
              <a:gd name="adj" fmla="val 50000"/>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a:p>
        </p:txBody>
      </p:sp>
      <p:sp>
        <p:nvSpPr>
          <p:cNvPr id="104" name="TextBox 103">
            <a:extLst>
              <a:ext uri="{FF2B5EF4-FFF2-40B4-BE49-F238E27FC236}">
                <a16:creationId xmlns:a16="http://schemas.microsoft.com/office/drawing/2014/main" id="{3EA953B9-CCD1-CE46-A376-5F561CF9BACF}"/>
              </a:ext>
            </a:extLst>
          </p:cNvPr>
          <p:cNvSpPr txBox="1"/>
          <p:nvPr/>
        </p:nvSpPr>
        <p:spPr>
          <a:xfrm>
            <a:off x="517249" y="6542259"/>
            <a:ext cx="3708703" cy="235898"/>
          </a:xfrm>
          <a:prstGeom prst="rect">
            <a:avLst/>
          </a:prstGeom>
          <a:solidFill>
            <a:schemeClr val="bg1"/>
          </a:solidFill>
        </p:spPr>
        <p:txBody>
          <a:bodyPr wrap="square" rtlCol="0">
            <a:spAutoFit/>
          </a:bodyPr>
          <a:lstStyle/>
          <a:p>
            <a:r>
              <a:rPr lang="en-AU" sz="933" dirty="0"/>
              <a:t>Page | </a:t>
            </a:r>
            <a:r>
              <a:rPr lang="en-AU" sz="933" b="1" dirty="0">
                <a:solidFill>
                  <a:schemeClr val="accent3"/>
                </a:solidFill>
              </a:rPr>
              <a:t>4  </a:t>
            </a:r>
            <a:r>
              <a:rPr lang="en-AU" sz="933" dirty="0"/>
              <a:t>© 2024 Grant Thornton Bharat LLP. All rights reserved.</a:t>
            </a:r>
            <a:endParaRPr lang="en-US" sz="933" dirty="0"/>
          </a:p>
        </p:txBody>
      </p:sp>
      <p:sp>
        <p:nvSpPr>
          <p:cNvPr id="105" name="TextBox 104">
            <a:extLst>
              <a:ext uri="{FF2B5EF4-FFF2-40B4-BE49-F238E27FC236}">
                <a16:creationId xmlns:a16="http://schemas.microsoft.com/office/drawing/2014/main" id="{78AF4D57-EF32-F66D-A8AF-3BF4F80703B2}"/>
              </a:ext>
            </a:extLst>
          </p:cNvPr>
          <p:cNvSpPr txBox="1"/>
          <p:nvPr/>
        </p:nvSpPr>
        <p:spPr>
          <a:xfrm>
            <a:off x="568349" y="6532248"/>
            <a:ext cx="4354287" cy="235898"/>
          </a:xfrm>
          <a:prstGeom prst="rect">
            <a:avLst/>
          </a:prstGeom>
          <a:solidFill>
            <a:schemeClr val="bg1"/>
          </a:solidFill>
        </p:spPr>
        <p:txBody>
          <a:bodyPr wrap="square" rtlCol="0">
            <a:spAutoFit/>
          </a:bodyPr>
          <a:lstStyle/>
          <a:p>
            <a:r>
              <a:rPr lang="en-AU" sz="933" dirty="0"/>
              <a:t>© 2024 Grant Thornton Bharat LLP. All rights reserved.</a:t>
            </a:r>
            <a:endParaRPr lang="en-US" sz="933" dirty="0"/>
          </a:p>
        </p:txBody>
      </p:sp>
      <p:grpSp>
        <p:nvGrpSpPr>
          <p:cNvPr id="4" name="Group 3">
            <a:extLst>
              <a:ext uri="{FF2B5EF4-FFF2-40B4-BE49-F238E27FC236}">
                <a16:creationId xmlns:a16="http://schemas.microsoft.com/office/drawing/2014/main" id="{FCFDC872-3397-95A4-893C-0F4AE62EFCB9}"/>
              </a:ext>
            </a:extLst>
          </p:cNvPr>
          <p:cNvGrpSpPr/>
          <p:nvPr/>
        </p:nvGrpSpPr>
        <p:grpSpPr>
          <a:xfrm>
            <a:off x="10221114" y="6095347"/>
            <a:ext cx="1453639" cy="724839"/>
            <a:chOff x="3691976" y="1691296"/>
            <a:chExt cx="1347537" cy="694394"/>
          </a:xfrm>
        </p:grpSpPr>
        <p:sp>
          <p:nvSpPr>
            <p:cNvPr id="3" name="Rectangle 2">
              <a:extLst>
                <a:ext uri="{FF2B5EF4-FFF2-40B4-BE49-F238E27FC236}">
                  <a16:creationId xmlns:a16="http://schemas.microsoft.com/office/drawing/2014/main" id="{A93F88BA-562A-ABB2-16F4-C4C701E675AE}"/>
                </a:ext>
              </a:extLst>
            </p:cNvPr>
            <p:cNvSpPr/>
            <p:nvPr/>
          </p:nvSpPr>
          <p:spPr>
            <a:xfrm>
              <a:off x="3691976" y="1691296"/>
              <a:ext cx="1347537" cy="694394"/>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2400"/>
            </a:p>
          </p:txBody>
        </p:sp>
        <p:pic>
          <p:nvPicPr>
            <p:cNvPr id="2050" name="Picture 2" descr="GT on Budget 2024">
              <a:extLst>
                <a:ext uri="{FF2B5EF4-FFF2-40B4-BE49-F238E27FC236}">
                  <a16:creationId xmlns:a16="http://schemas.microsoft.com/office/drawing/2014/main" id="{99881E53-5DBE-E8AF-341A-02CA60C66FF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98370" y="1884965"/>
              <a:ext cx="1088392" cy="307055"/>
            </a:xfrm>
            <a:prstGeom prst="rect">
              <a:avLst/>
            </a:prstGeom>
            <a:noFill/>
            <a:extLst>
              <a:ext uri="{909E8E84-426E-40DD-AFC4-6F175D3DCCD1}">
                <a14:hiddenFill xmlns:a14="http://schemas.microsoft.com/office/drawing/2010/main">
                  <a:solidFill>
                    <a:srgbClr val="FFFFFF"/>
                  </a:solidFill>
                </a14:hiddenFill>
              </a:ext>
            </a:extLst>
          </p:spPr>
        </p:pic>
      </p:grpSp>
      <p:sp>
        <p:nvSpPr>
          <p:cNvPr id="7" name="Text Placeholder 2">
            <a:extLst>
              <a:ext uri="{FF2B5EF4-FFF2-40B4-BE49-F238E27FC236}">
                <a16:creationId xmlns:a16="http://schemas.microsoft.com/office/drawing/2014/main" id="{13D61EDC-E3E4-9214-FFDD-2427ED00ADAB}"/>
              </a:ext>
            </a:extLst>
          </p:cNvPr>
          <p:cNvSpPr txBox="1">
            <a:spLocks/>
          </p:cNvSpPr>
          <p:nvPr/>
        </p:nvSpPr>
        <p:spPr>
          <a:xfrm>
            <a:off x="210872" y="1807392"/>
            <a:ext cx="11770256" cy="4464018"/>
          </a:xfrm>
          <a:prstGeom prst="rect">
            <a:avLst/>
          </a:prstGeom>
        </p:spPr>
        <p:txBody>
          <a:bodyPr vert="horz" wrap="square" lIns="62207" tIns="31103" rIns="62207" bIns="31103" rtlCol="0">
            <a:spAutoFit/>
          </a:bodyPr>
          <a:lstStyle>
            <a:lvl1pPr marL="421803" indent="-421803" algn="l" rtl="0" eaLnBrk="1" fontAlgn="base" hangingPunct="1">
              <a:spcBef>
                <a:spcPct val="20000"/>
              </a:spcBef>
              <a:spcAft>
                <a:spcPct val="0"/>
              </a:spcAft>
              <a:buChar char="•"/>
              <a:defRPr sz="900">
                <a:solidFill>
                  <a:schemeClr val="tx1"/>
                </a:solidFill>
                <a:latin typeface="+mn-lt"/>
                <a:ea typeface="+mn-ea"/>
                <a:cs typeface="+mn-cs"/>
              </a:defRPr>
            </a:lvl1pPr>
            <a:lvl2pPr marL="913907" indent="-351503" algn="l" rtl="0" eaLnBrk="1" fontAlgn="base" hangingPunct="1">
              <a:spcBef>
                <a:spcPct val="20000"/>
              </a:spcBef>
              <a:spcAft>
                <a:spcPct val="0"/>
              </a:spcAft>
              <a:buChar char="–"/>
              <a:defRPr sz="1294">
                <a:solidFill>
                  <a:schemeClr val="tx1"/>
                </a:solidFill>
                <a:latin typeface="+mn-lt"/>
              </a:defRPr>
            </a:lvl2pPr>
            <a:lvl3pPr marL="1406013" indent="-281202" algn="l" rtl="0" eaLnBrk="1" fontAlgn="base" hangingPunct="1">
              <a:spcBef>
                <a:spcPct val="20000"/>
              </a:spcBef>
              <a:spcAft>
                <a:spcPct val="0"/>
              </a:spcAft>
              <a:buChar char="•"/>
              <a:defRPr sz="1294">
                <a:solidFill>
                  <a:schemeClr val="tx1"/>
                </a:solidFill>
                <a:latin typeface="+mn-lt"/>
              </a:defRPr>
            </a:lvl3pPr>
            <a:lvl4pPr marL="1968417" indent="-281202" algn="l" rtl="0" eaLnBrk="1" fontAlgn="base" hangingPunct="1">
              <a:spcBef>
                <a:spcPct val="20000"/>
              </a:spcBef>
              <a:spcAft>
                <a:spcPct val="0"/>
              </a:spcAft>
              <a:buChar char="–"/>
              <a:defRPr sz="1294">
                <a:solidFill>
                  <a:schemeClr val="tx1"/>
                </a:solidFill>
                <a:latin typeface="+mn-lt"/>
              </a:defRPr>
            </a:lvl4pPr>
            <a:lvl5pPr marL="2530823" indent="-281202" algn="l" rtl="0" eaLnBrk="1" fontAlgn="base" hangingPunct="1">
              <a:spcBef>
                <a:spcPct val="20000"/>
              </a:spcBef>
              <a:spcAft>
                <a:spcPct val="0"/>
              </a:spcAft>
              <a:buChar char="»"/>
              <a:defRPr sz="1294">
                <a:solidFill>
                  <a:schemeClr val="tx1"/>
                </a:solidFill>
                <a:latin typeface="+mn-lt"/>
              </a:defRPr>
            </a:lvl5pPr>
            <a:lvl6pPr marL="3093227" indent="-281202" algn="l" rtl="0" eaLnBrk="1" fontAlgn="base" hangingPunct="1">
              <a:spcBef>
                <a:spcPct val="20000"/>
              </a:spcBef>
              <a:spcAft>
                <a:spcPct val="0"/>
              </a:spcAft>
              <a:buChar char="»"/>
              <a:defRPr sz="3452">
                <a:solidFill>
                  <a:schemeClr val="tx1"/>
                </a:solidFill>
                <a:latin typeface="+mn-lt"/>
              </a:defRPr>
            </a:lvl6pPr>
            <a:lvl7pPr marL="3655633" indent="-281202" algn="l" rtl="0" eaLnBrk="1" fontAlgn="base" hangingPunct="1">
              <a:spcBef>
                <a:spcPct val="20000"/>
              </a:spcBef>
              <a:spcAft>
                <a:spcPct val="0"/>
              </a:spcAft>
              <a:buChar char="»"/>
              <a:defRPr sz="3452">
                <a:solidFill>
                  <a:schemeClr val="tx1"/>
                </a:solidFill>
                <a:latin typeface="+mn-lt"/>
              </a:defRPr>
            </a:lvl7pPr>
            <a:lvl8pPr marL="4218038" indent="-281202" algn="l" rtl="0" eaLnBrk="1" fontAlgn="base" hangingPunct="1">
              <a:spcBef>
                <a:spcPct val="20000"/>
              </a:spcBef>
              <a:spcAft>
                <a:spcPct val="0"/>
              </a:spcAft>
              <a:buChar char="»"/>
              <a:defRPr sz="3452">
                <a:solidFill>
                  <a:schemeClr val="tx1"/>
                </a:solidFill>
                <a:latin typeface="+mn-lt"/>
              </a:defRPr>
            </a:lvl8pPr>
            <a:lvl9pPr marL="4780443" indent="-281202" algn="l" rtl="0" eaLnBrk="1" fontAlgn="base" hangingPunct="1">
              <a:spcBef>
                <a:spcPct val="20000"/>
              </a:spcBef>
              <a:spcAft>
                <a:spcPct val="0"/>
              </a:spcAft>
              <a:buChar char="»"/>
              <a:defRPr sz="3452">
                <a:solidFill>
                  <a:schemeClr val="tx1"/>
                </a:solidFill>
                <a:latin typeface="+mn-lt"/>
              </a:defRPr>
            </a:lvl9pPr>
          </a:lstStyle>
          <a:p>
            <a:pPr marL="0" indent="0" algn="just" defTabSz="457154" fontAlgn="auto">
              <a:spcBef>
                <a:spcPts val="600"/>
              </a:spcBef>
              <a:spcAft>
                <a:spcPts val="0"/>
              </a:spcAft>
              <a:buNone/>
              <a:defRPr/>
            </a:pPr>
            <a:r>
              <a:rPr lang="en-US" sz="1600" dirty="0">
                <a:solidFill>
                  <a:prstClr val="black"/>
                </a:solidFill>
                <a:latin typeface="Arial" panose="020B0604020202020204"/>
                <a:cs typeface="Arial" panose="020B0604020202020204" pitchFamily="34" charset="0"/>
              </a:rPr>
              <a:t>Suresh Venkatesan is a Partner, Technology consulting practice with Grant Thornton (GT) in India. Over the past three decades he has spent time in the Banking and Financial services industry both with leading financial institutions and technology consulting service providers.  </a:t>
            </a:r>
          </a:p>
          <a:p>
            <a:pPr marL="0" indent="0" algn="just" defTabSz="457154" fontAlgn="auto">
              <a:spcBef>
                <a:spcPts val="600"/>
              </a:spcBef>
              <a:spcAft>
                <a:spcPts val="0"/>
              </a:spcAft>
              <a:buNone/>
              <a:defRPr/>
            </a:pPr>
            <a:endParaRPr lang="en-US" sz="1600" dirty="0">
              <a:solidFill>
                <a:prstClr val="black"/>
              </a:solidFill>
              <a:latin typeface="Arial" panose="020B0604020202020204"/>
              <a:cs typeface="Arial" panose="020B0604020202020204" pitchFamily="34" charset="0"/>
            </a:endParaRPr>
          </a:p>
          <a:p>
            <a:pPr marL="0" indent="0" algn="just" defTabSz="457154" fontAlgn="auto">
              <a:spcBef>
                <a:spcPts val="600"/>
              </a:spcBef>
              <a:spcAft>
                <a:spcPts val="0"/>
              </a:spcAft>
              <a:buNone/>
              <a:defRPr/>
            </a:pPr>
            <a:r>
              <a:rPr lang="en-US" sz="1600" dirty="0">
                <a:solidFill>
                  <a:prstClr val="black"/>
                </a:solidFill>
                <a:latin typeface="Arial" panose="020B0604020202020204"/>
                <a:cs typeface="Arial" panose="020B0604020202020204" pitchFamily="34" charset="0"/>
              </a:rPr>
              <a:t>He has worked across business, technology, consulting, and operations in different geographies. Given his unique blend of experience working with large organizations, impact institutions and startups, he adopts a holistic view while addressing the client needs. Suresh has set up three global technology, operations and analytics practice for Fortune 500 companies. </a:t>
            </a:r>
          </a:p>
          <a:p>
            <a:pPr marL="0" indent="0" algn="just" defTabSz="457154" fontAlgn="auto">
              <a:spcBef>
                <a:spcPts val="600"/>
              </a:spcBef>
              <a:spcAft>
                <a:spcPts val="0"/>
              </a:spcAft>
              <a:buNone/>
              <a:defRPr/>
            </a:pPr>
            <a:endParaRPr lang="en-US" sz="1600" dirty="0">
              <a:solidFill>
                <a:prstClr val="black"/>
              </a:solidFill>
              <a:latin typeface="Arial" panose="020B0604020202020204"/>
              <a:cs typeface="Arial" panose="020B0604020202020204" pitchFamily="34" charset="0"/>
            </a:endParaRPr>
          </a:p>
          <a:p>
            <a:pPr marL="0" indent="0" algn="just" defTabSz="457154" fontAlgn="auto">
              <a:spcBef>
                <a:spcPts val="600"/>
              </a:spcBef>
              <a:spcAft>
                <a:spcPts val="0"/>
              </a:spcAft>
              <a:buNone/>
              <a:defRPr/>
            </a:pPr>
            <a:r>
              <a:rPr lang="en-US" sz="1600" dirty="0">
                <a:solidFill>
                  <a:prstClr val="black"/>
                </a:solidFill>
                <a:latin typeface="Arial" panose="020B0604020202020204"/>
                <a:cs typeface="Arial" panose="020B0604020202020204" pitchFamily="34" charset="0"/>
              </a:rPr>
              <a:t>During the pandemic he has built an end-to-end loan life cycle management solution with minimal human interventions to facilitate working capital and funding requirements for farmers and </a:t>
            </a:r>
            <a:r>
              <a:rPr lang="en-US" sz="1600" dirty="0" err="1">
                <a:solidFill>
                  <a:prstClr val="black"/>
                </a:solidFill>
                <a:latin typeface="Arial" panose="020B0604020202020204"/>
                <a:cs typeface="Arial" panose="020B0604020202020204" pitchFamily="34" charset="0"/>
              </a:rPr>
              <a:t>agri</a:t>
            </a:r>
            <a:r>
              <a:rPr lang="en-US" sz="1600" dirty="0">
                <a:solidFill>
                  <a:prstClr val="black"/>
                </a:solidFill>
                <a:latin typeface="Arial" panose="020B0604020202020204"/>
                <a:cs typeface="Arial" panose="020B0604020202020204" pitchFamily="34" charset="0"/>
              </a:rPr>
              <a:t> enterprises. This timely intervention has helped 1500+ Farmer collectives to support ~million rural population in continuing their livelihood activities. He considers this to be a key accomplishment in his professional career.</a:t>
            </a:r>
          </a:p>
          <a:p>
            <a:pPr marL="0" indent="0" algn="just" defTabSz="457154" fontAlgn="auto">
              <a:spcBef>
                <a:spcPts val="600"/>
              </a:spcBef>
              <a:spcAft>
                <a:spcPts val="0"/>
              </a:spcAft>
              <a:buNone/>
              <a:defRPr/>
            </a:pPr>
            <a:endParaRPr lang="en-US" sz="1600" dirty="0">
              <a:solidFill>
                <a:prstClr val="black"/>
              </a:solidFill>
              <a:latin typeface="Arial" panose="020B0604020202020204"/>
              <a:cs typeface="Arial" panose="020B0604020202020204" pitchFamily="34" charset="0"/>
            </a:endParaRPr>
          </a:p>
          <a:p>
            <a:pPr marL="0" indent="0" algn="just" defTabSz="457154" fontAlgn="auto">
              <a:spcBef>
                <a:spcPts val="600"/>
              </a:spcBef>
              <a:spcAft>
                <a:spcPts val="0"/>
              </a:spcAft>
              <a:buNone/>
              <a:defRPr/>
            </a:pPr>
            <a:r>
              <a:rPr lang="en-US" sz="1600" dirty="0">
                <a:solidFill>
                  <a:prstClr val="black"/>
                </a:solidFill>
                <a:latin typeface="Arial" panose="020B0604020202020204"/>
                <a:cs typeface="Arial" panose="020B0604020202020204" pitchFamily="34" charset="0"/>
              </a:rPr>
              <a:t>Beyond work, he is actively involved in agriculture, as a volunteer with The Agri Collaboratory and in promoting Heartfulness wellness practice.</a:t>
            </a:r>
          </a:p>
          <a:p>
            <a:pPr marL="0" indent="0" algn="just" defTabSz="457154" fontAlgn="auto">
              <a:spcBef>
                <a:spcPts val="600"/>
              </a:spcBef>
              <a:spcAft>
                <a:spcPts val="0"/>
              </a:spcAft>
              <a:buNone/>
              <a:defRPr/>
            </a:pPr>
            <a:endParaRPr lang="en-US" sz="1100" dirty="0">
              <a:solidFill>
                <a:prstClr val="black"/>
              </a:solidFill>
              <a:latin typeface="Arial" panose="020B0604020202020204"/>
              <a:cs typeface="Arial" panose="020B0604020202020204" pitchFamily="34" charset="0"/>
            </a:endParaRPr>
          </a:p>
        </p:txBody>
      </p:sp>
      <p:pic>
        <p:nvPicPr>
          <p:cNvPr id="9" name="Picture 8">
            <a:extLst>
              <a:ext uri="{FF2B5EF4-FFF2-40B4-BE49-F238E27FC236}">
                <a16:creationId xmlns:a16="http://schemas.microsoft.com/office/drawing/2014/main" id="{F5A9DF7A-DAFE-E83F-F811-9330495B2954}"/>
              </a:ext>
            </a:extLst>
          </p:cNvPr>
          <p:cNvPicPr preferRelativeResize="0">
            <a:picLocks/>
          </p:cNvPicPr>
          <p:nvPr/>
        </p:nvPicPr>
        <p:blipFill>
          <a:blip r:embed="rId3"/>
          <a:srcRect l="943" r="943"/>
          <a:stretch/>
        </p:blipFill>
        <p:spPr>
          <a:xfrm>
            <a:off x="617438" y="995399"/>
            <a:ext cx="719906" cy="719906"/>
          </a:xfrm>
          <a:prstGeom prst="flowChartConnector">
            <a:avLst/>
          </a:prstGeom>
          <a:blipFill dpi="0" rotWithShape="1">
            <a:blip r:embed="rId4">
              <a:extLst>
                <a:ext uri="{28A0092B-C50C-407E-A947-70E740481C1C}">
                  <a14:useLocalDpi xmlns:a14="http://schemas.microsoft.com/office/drawing/2010/main" val="0"/>
                </a:ext>
              </a:extLst>
            </a:blip>
            <a:srcRect/>
            <a:stretch>
              <a:fillRect/>
            </a:stretch>
          </a:blipFill>
          <a:ln w="12700">
            <a:solidFill>
              <a:schemeClr val="accent1"/>
            </a:solidFill>
          </a:ln>
          <a:effectLst/>
        </p:spPr>
      </p:pic>
    </p:spTree>
    <p:extLst>
      <p:ext uri="{BB962C8B-B14F-4D97-AF65-F5344CB8AC3E}">
        <p14:creationId xmlns:p14="http://schemas.microsoft.com/office/powerpoint/2010/main" val="206183574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221</Words>
  <Application>Microsoft Office PowerPoint</Application>
  <PresentationFormat>Widescreen</PresentationFormat>
  <Paragraphs>11</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Arial (Body)</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Suresh Venkatesan</dc:creator>
  <cp:lastModifiedBy>Suresh Venkatesan</cp:lastModifiedBy>
  <cp:revision>1</cp:revision>
  <dcterms:created xsi:type="dcterms:W3CDTF">2024-05-16T06:25:44Z</dcterms:created>
  <dcterms:modified xsi:type="dcterms:W3CDTF">2024-05-16T06:27:16Z</dcterms:modified>
</cp:coreProperties>
</file>