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5"/>
    <p:sldMasterId id="2147483777" r:id="rId6"/>
    <p:sldMasterId id="2147483713" r:id="rId7"/>
    <p:sldMasterId id="2147483791" r:id="rId8"/>
    <p:sldMasterId id="2147483795" r:id="rId9"/>
  </p:sldMasterIdLst>
  <p:notesMasterIdLst>
    <p:notesMasterId r:id="rId11"/>
  </p:notesMasterIdLst>
  <p:handoutMasterIdLst>
    <p:handoutMasterId r:id="rId12"/>
  </p:handoutMasterIdLst>
  <p:sldIdLst>
    <p:sldId id="504" r:id="rId10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ley Neill" initials="BN" lastIdx="7" clrIdx="0"/>
  <p:cmAuthor id="2" name="General Notes" initials="GN" lastIdx="128" clrIdx="1">
    <p:extLst>
      <p:ext uri="{19B8F6BF-5375-455C-9EA6-DF929625EA0E}">
        <p15:presenceInfo xmlns:p15="http://schemas.microsoft.com/office/powerpoint/2012/main" userId="General Notes" providerId="None"/>
      </p:ext>
    </p:extLst>
  </p:cmAuthor>
  <p:cmAuthor id="3" name="Sandeep Sharma" initials="SS" lastIdx="7" clrIdx="2">
    <p:extLst>
      <p:ext uri="{19B8F6BF-5375-455C-9EA6-DF929625EA0E}">
        <p15:presenceInfo xmlns:p15="http://schemas.microsoft.com/office/powerpoint/2012/main" userId="S-1-5-21-1056993619-4161920883-1940285451-15837" providerId="AD"/>
      </p:ext>
    </p:extLst>
  </p:cmAuthor>
  <p:cmAuthor id="4" name="Aditya Tiwari" initials="AT" lastIdx="4" clrIdx="3">
    <p:extLst>
      <p:ext uri="{19B8F6BF-5375-455C-9EA6-DF929625EA0E}">
        <p15:presenceInfo xmlns:p15="http://schemas.microsoft.com/office/powerpoint/2012/main" userId="S-1-5-21-1056993619-4161920883-1940285451-37409" providerId="AD"/>
      </p:ext>
    </p:extLst>
  </p:cmAuthor>
  <p:cmAuthor id="5" name="Rohit Das" initials="RD" lastIdx="8" clrIdx="4">
    <p:extLst>
      <p:ext uri="{19B8F6BF-5375-455C-9EA6-DF929625EA0E}">
        <p15:presenceInfo xmlns:p15="http://schemas.microsoft.com/office/powerpoint/2012/main" userId="S-1-5-21-1056993619-4161920883-1940285451-375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9BDC"/>
    <a:srgbClr val="6C4689"/>
    <a:srgbClr val="512373"/>
    <a:srgbClr val="FF7D1E"/>
    <a:srgbClr val="FFFFFF"/>
    <a:srgbClr val="DED8CF"/>
    <a:srgbClr val="4F2D7F"/>
    <a:srgbClr val="C30045"/>
    <a:srgbClr val="C8BEAF"/>
    <a:srgbClr val="E928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hit Das" userId="93279027-b0e7-4614-867a-f1443ce0b4c9" providerId="ADAL" clId="{A78E1611-2C3F-406F-9123-9B3556D720D8}"/>
    <pc:docChg chg="modSld">
      <pc:chgData name="Rohit Das" userId="93279027-b0e7-4614-867a-f1443ce0b4c9" providerId="ADAL" clId="{A78E1611-2C3F-406F-9123-9B3556D720D8}" dt="2023-08-28T10:15:33.734" v="2" actId="20577"/>
      <pc:docMkLst>
        <pc:docMk/>
      </pc:docMkLst>
      <pc:sldChg chg="modSp mod">
        <pc:chgData name="Rohit Das" userId="93279027-b0e7-4614-867a-f1443ce0b4c9" providerId="ADAL" clId="{A78E1611-2C3F-406F-9123-9B3556D720D8}" dt="2023-08-28T10:15:33.734" v="2" actId="20577"/>
        <pc:sldMkLst>
          <pc:docMk/>
          <pc:sldMk cId="1664216102" sldId="504"/>
        </pc:sldMkLst>
        <pc:graphicFrameChg chg="modGraphic">
          <ac:chgData name="Rohit Das" userId="93279027-b0e7-4614-867a-f1443ce0b4c9" providerId="ADAL" clId="{A78E1611-2C3F-406F-9123-9B3556D720D8}" dt="2023-08-28T10:15:33.734" v="2" actId="20577"/>
          <ac:graphicFrameMkLst>
            <pc:docMk/>
            <pc:sldMk cId="1664216102" sldId="504"/>
            <ac:graphicFrameMk id="13" creationId="{00000000-0000-0000-0000-000000000000}"/>
          </ac:graphicFrameMkLst>
        </pc:graphicFrameChg>
      </pc:sldChg>
    </pc:docChg>
  </pc:docChgLst>
  <pc:docChgLst>
    <pc:chgData name="Rohit Das" userId="93279027-b0e7-4614-867a-f1443ce0b4c9" providerId="ADAL" clId="{6DD5C76E-867F-44BC-84FC-1B9FBEBCB50E}"/>
    <pc:docChg chg="modSld">
      <pc:chgData name="Rohit Das" userId="93279027-b0e7-4614-867a-f1443ce0b4c9" providerId="ADAL" clId="{6DD5C76E-867F-44BC-84FC-1B9FBEBCB50E}" dt="2023-12-12T03:58:24.730" v="14" actId="20577"/>
      <pc:docMkLst>
        <pc:docMk/>
      </pc:docMkLst>
      <pc:sldChg chg="modSp mod">
        <pc:chgData name="Rohit Das" userId="93279027-b0e7-4614-867a-f1443ce0b4c9" providerId="ADAL" clId="{6DD5C76E-867F-44BC-84FC-1B9FBEBCB50E}" dt="2023-12-12T03:58:24.730" v="14" actId="20577"/>
        <pc:sldMkLst>
          <pc:docMk/>
          <pc:sldMk cId="1664216102" sldId="504"/>
        </pc:sldMkLst>
        <pc:spChg chg="mod">
          <ac:chgData name="Rohit Das" userId="93279027-b0e7-4614-867a-f1443ce0b4c9" providerId="ADAL" clId="{6DD5C76E-867F-44BC-84FC-1B9FBEBCB50E}" dt="2023-12-12T03:58:24.730" v="14" actId="20577"/>
          <ac:spMkLst>
            <pc:docMk/>
            <pc:sldMk cId="1664216102" sldId="504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BFD0ED4-3F2C-A44D-BF2A-70F28B4760E9}" type="datetimeFigureOut">
              <a:rPr lang="en-US" smtClean="0"/>
              <a:pPr/>
              <a:t>12/12/2023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AE6F2F5-76EA-6D4D-B2FB-9859484A5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841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D0E53BD-8CD6-F647-884B-5A78FF9E62EE}" type="datetimeFigureOut">
              <a:rPr lang="en-US" smtClean="0"/>
              <a:pPr/>
              <a:t>12/12/2023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7B8929E-C352-7849-9DF7-6A0F55DB2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182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8352" y="2020888"/>
            <a:ext cx="5232401" cy="1498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000" b="1">
                <a:solidFill>
                  <a:srgbClr val="4F2D7F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  <p:sp>
        <p:nvSpPr>
          <p:cNvPr id="6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768351" y="4429126"/>
            <a:ext cx="5232400" cy="36407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buNone/>
              <a:defRPr sz="2000" b="1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768351" y="5083709"/>
            <a:ext cx="5232400" cy="2857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aseline="0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159501" y="1412875"/>
            <a:ext cx="6032500" cy="5445125"/>
          </a:xfrm>
          <a:prstGeom prst="rect">
            <a:avLst/>
          </a:prstGeom>
        </p:spPr>
        <p:txBody>
          <a:bodyPr tIns="720000" anchor="ctr" anchorCtr="1"/>
          <a:lstStyle>
            <a:lvl1pPr marL="0" indent="0">
              <a:buNone/>
              <a:defRPr sz="1300" baseline="0">
                <a:solidFill>
                  <a:srgbClr val="00A7B5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10" name="Copyright"/>
          <p:cNvSpPr txBox="1"/>
          <p:nvPr userDrawn="1"/>
        </p:nvSpPr>
        <p:spPr>
          <a:xfrm>
            <a:off x="776157" y="6521159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  <a:latin typeface="Garamond" panose="02020404030301010803" pitchFamily="18" charset="0"/>
              </a:rPr>
              <a:t>©2020 Grant Thornton India LLP. All rights reserved.</a:t>
            </a:r>
            <a:endParaRPr lang="en-GB" sz="6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6783DB90-85B3-4C34-968A-E4FF6E8ED1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0" y="572983"/>
            <a:ext cx="2615921" cy="63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30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graphic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768351" y="3495676"/>
            <a:ext cx="256328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2" hasCustomPrompt="1"/>
          </p:nvPr>
        </p:nvSpPr>
        <p:spPr>
          <a:xfrm>
            <a:off x="768351" y="1817688"/>
            <a:ext cx="256328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8883828" y="3495676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3" name="Picture Placeholder 18"/>
          <p:cNvSpPr>
            <a:spLocks noGrp="1"/>
          </p:cNvSpPr>
          <p:nvPr>
            <p:ph type="pic" sz="quarter" idx="24" hasCustomPrompt="1"/>
          </p:nvPr>
        </p:nvSpPr>
        <p:spPr>
          <a:xfrm>
            <a:off x="8883828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6185019" y="3495676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5" name="Picture Placeholder 18"/>
          <p:cNvSpPr>
            <a:spLocks noGrp="1"/>
          </p:cNvSpPr>
          <p:nvPr>
            <p:ph type="pic" sz="quarter" idx="26" hasCustomPrompt="1"/>
          </p:nvPr>
        </p:nvSpPr>
        <p:spPr>
          <a:xfrm>
            <a:off x="6185019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7"/>
          </p:nvPr>
        </p:nvSpPr>
        <p:spPr>
          <a:xfrm>
            <a:off x="3486210" y="3495676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7" name="Picture Placeholder 18"/>
          <p:cNvSpPr>
            <a:spLocks noGrp="1"/>
          </p:cNvSpPr>
          <p:nvPr>
            <p:ph type="pic" sz="quarter" idx="28" hasCustomPrompt="1"/>
          </p:nvPr>
        </p:nvSpPr>
        <p:spPr>
          <a:xfrm>
            <a:off x="3486210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150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191251" y="1825624"/>
            <a:ext cx="5232400" cy="44497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Picture Placeholder 18"/>
          <p:cNvSpPr>
            <a:spLocks noGrp="1"/>
          </p:cNvSpPr>
          <p:nvPr>
            <p:ph type="pic" sz="quarter" idx="22" hasCustomPrompt="1"/>
          </p:nvPr>
        </p:nvSpPr>
        <p:spPr>
          <a:xfrm>
            <a:off x="768350" y="1825624"/>
            <a:ext cx="5232401" cy="4449600"/>
          </a:xfrm>
          <a:noFill/>
        </p:spPr>
        <p:txBody>
          <a:bodyPr anchor="ctr" anchorCtr="1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3"/>
          </p:nvPr>
        </p:nvSpPr>
        <p:spPr>
          <a:xfrm>
            <a:off x="6191251" y="1825626"/>
            <a:ext cx="5232400" cy="4449763"/>
          </a:xfrm>
          <a:noFill/>
        </p:spPr>
        <p:txBody>
          <a:bodyPr anchor="ctr" anchorCtr="1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None/>
              <a:defRPr>
                <a:solidFill>
                  <a:schemeClr val="bg1"/>
                </a:solidFill>
              </a:defRPr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8572501" y="2133600"/>
            <a:ext cx="478367" cy="266700"/>
            <a:chOff x="4050" y="1344"/>
            <a:chExt cx="226" cy="168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050" y="1344"/>
              <a:ext cx="22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 dirty="0"/>
            </a:p>
          </p:txBody>
        </p:sp>
        <p:sp>
          <p:nvSpPr>
            <p:cNvPr id="8" name="Freeform 5"/>
            <p:cNvSpPr>
              <a:spLocks noEditPoints="1"/>
            </p:cNvSpPr>
            <p:nvPr userDrawn="1"/>
          </p:nvSpPr>
          <p:spPr bwMode="auto">
            <a:xfrm>
              <a:off x="4050" y="1344"/>
              <a:ext cx="228" cy="169"/>
            </a:xfrm>
            <a:custGeom>
              <a:avLst/>
              <a:gdLst>
                <a:gd name="T0" fmla="*/ 1416 w 1416"/>
                <a:gd name="T1" fmla="*/ 737 h 1055"/>
                <a:gd name="T2" fmla="*/ 1416 w 1416"/>
                <a:gd name="T3" fmla="*/ 737 h 1055"/>
                <a:gd name="T4" fmla="*/ 1104 w 1416"/>
                <a:gd name="T5" fmla="*/ 431 h 1055"/>
                <a:gd name="T6" fmla="*/ 1023 w 1416"/>
                <a:gd name="T7" fmla="*/ 452 h 1055"/>
                <a:gd name="T8" fmla="*/ 1400 w 1416"/>
                <a:gd name="T9" fmla="*/ 199 h 1055"/>
                <a:gd name="T10" fmla="*/ 1400 w 1416"/>
                <a:gd name="T11" fmla="*/ 0 h 1055"/>
                <a:gd name="T12" fmla="*/ 756 w 1416"/>
                <a:gd name="T13" fmla="*/ 652 h 1055"/>
                <a:gd name="T14" fmla="*/ 1104 w 1416"/>
                <a:gd name="T15" fmla="*/ 1055 h 1055"/>
                <a:gd name="T16" fmla="*/ 1416 w 1416"/>
                <a:gd name="T17" fmla="*/ 737 h 1055"/>
                <a:gd name="T18" fmla="*/ 659 w 1416"/>
                <a:gd name="T19" fmla="*/ 737 h 1055"/>
                <a:gd name="T20" fmla="*/ 659 w 1416"/>
                <a:gd name="T21" fmla="*/ 737 h 1055"/>
                <a:gd name="T22" fmla="*/ 348 w 1416"/>
                <a:gd name="T23" fmla="*/ 431 h 1055"/>
                <a:gd name="T24" fmla="*/ 267 w 1416"/>
                <a:gd name="T25" fmla="*/ 452 h 1055"/>
                <a:gd name="T26" fmla="*/ 643 w 1416"/>
                <a:gd name="T27" fmla="*/ 199 h 1055"/>
                <a:gd name="T28" fmla="*/ 643 w 1416"/>
                <a:gd name="T29" fmla="*/ 0 h 1055"/>
                <a:gd name="T30" fmla="*/ 0 w 1416"/>
                <a:gd name="T31" fmla="*/ 652 h 1055"/>
                <a:gd name="T32" fmla="*/ 348 w 1416"/>
                <a:gd name="T33" fmla="*/ 1055 h 1055"/>
                <a:gd name="T34" fmla="*/ 659 w 1416"/>
                <a:gd name="T35" fmla="*/ 73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16" h="1055">
                  <a:moveTo>
                    <a:pt x="1416" y="737"/>
                  </a:moveTo>
                  <a:lnTo>
                    <a:pt x="1416" y="737"/>
                  </a:lnTo>
                  <a:cubicBezTo>
                    <a:pt x="1416" y="566"/>
                    <a:pt x="1295" y="431"/>
                    <a:pt x="1104" y="431"/>
                  </a:cubicBezTo>
                  <a:cubicBezTo>
                    <a:pt x="1072" y="431"/>
                    <a:pt x="1031" y="444"/>
                    <a:pt x="1023" y="452"/>
                  </a:cubicBezTo>
                  <a:cubicBezTo>
                    <a:pt x="1040" y="329"/>
                    <a:pt x="1137" y="199"/>
                    <a:pt x="1400" y="199"/>
                  </a:cubicBezTo>
                  <a:lnTo>
                    <a:pt x="1400" y="0"/>
                  </a:lnTo>
                  <a:cubicBezTo>
                    <a:pt x="991" y="3"/>
                    <a:pt x="756" y="174"/>
                    <a:pt x="756" y="652"/>
                  </a:cubicBezTo>
                  <a:cubicBezTo>
                    <a:pt x="756" y="892"/>
                    <a:pt x="894" y="1055"/>
                    <a:pt x="1104" y="1055"/>
                  </a:cubicBezTo>
                  <a:cubicBezTo>
                    <a:pt x="1278" y="1055"/>
                    <a:pt x="1416" y="913"/>
                    <a:pt x="1416" y="737"/>
                  </a:cubicBezTo>
                  <a:close/>
                  <a:moveTo>
                    <a:pt x="659" y="737"/>
                  </a:moveTo>
                  <a:lnTo>
                    <a:pt x="659" y="737"/>
                  </a:lnTo>
                  <a:cubicBezTo>
                    <a:pt x="659" y="566"/>
                    <a:pt x="538" y="431"/>
                    <a:pt x="348" y="431"/>
                  </a:cubicBezTo>
                  <a:cubicBezTo>
                    <a:pt x="315" y="431"/>
                    <a:pt x="275" y="444"/>
                    <a:pt x="267" y="452"/>
                  </a:cubicBezTo>
                  <a:cubicBezTo>
                    <a:pt x="283" y="329"/>
                    <a:pt x="380" y="199"/>
                    <a:pt x="643" y="199"/>
                  </a:cubicBezTo>
                  <a:lnTo>
                    <a:pt x="643" y="0"/>
                  </a:lnTo>
                  <a:cubicBezTo>
                    <a:pt x="234" y="3"/>
                    <a:pt x="0" y="174"/>
                    <a:pt x="0" y="652"/>
                  </a:cubicBezTo>
                  <a:cubicBezTo>
                    <a:pt x="0" y="892"/>
                    <a:pt x="137" y="1055"/>
                    <a:pt x="348" y="1055"/>
                  </a:cubicBezTo>
                  <a:cubicBezTo>
                    <a:pt x="522" y="1055"/>
                    <a:pt x="659" y="913"/>
                    <a:pt x="659" y="73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 dirty="0"/>
            </a:p>
          </p:txBody>
        </p:sp>
      </p:grpSp>
      <p:sp>
        <p:nvSpPr>
          <p:cNvPr id="10" name="Freeform 9"/>
          <p:cNvSpPr>
            <a:spLocks noEditPoints="1"/>
          </p:cNvSpPr>
          <p:nvPr userDrawn="1"/>
        </p:nvSpPr>
        <p:spPr bwMode="auto">
          <a:xfrm rot="10800000">
            <a:off x="8568267" y="5691188"/>
            <a:ext cx="482600" cy="268288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2735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6273801"/>
          </a:xfrm>
        </p:spPr>
        <p:txBody>
          <a:bodyPr anchor="ctr" anchorCtr="1">
            <a:noAutofit/>
          </a:bodyPr>
          <a:lstStyle>
            <a:lvl1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reeform 5"/>
          <p:cNvSpPr>
            <a:spLocks noEditPoints="1"/>
          </p:cNvSpPr>
          <p:nvPr userDrawn="1"/>
        </p:nvSpPr>
        <p:spPr bwMode="auto">
          <a:xfrm rot="10800000">
            <a:off x="5776383" y="5297489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10" name="Freeform 9"/>
          <p:cNvSpPr>
            <a:spLocks noEditPoints="1"/>
          </p:cNvSpPr>
          <p:nvPr userDrawn="1"/>
        </p:nvSpPr>
        <p:spPr bwMode="auto">
          <a:xfrm>
            <a:off x="5782741" y="1058864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862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rm Grey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rgbClr val="DED8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 rot="10800000">
            <a:off x="5776383" y="5297489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8" name="Freeform 9"/>
          <p:cNvSpPr>
            <a:spLocks noEditPoints="1"/>
          </p:cNvSpPr>
          <p:nvPr userDrawn="1"/>
        </p:nvSpPr>
        <p:spPr bwMode="auto">
          <a:xfrm>
            <a:off x="5782741" y="1058864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6273801"/>
          </a:xfrm>
        </p:spPr>
        <p:txBody>
          <a:bodyPr anchor="ctr" anchorCtr="1">
            <a:noAutofit/>
          </a:bodyPr>
          <a:lstStyle>
            <a:lvl1pPr marL="0" indent="0" algn="ctr">
              <a:buClr>
                <a:schemeClr val="bg1"/>
              </a:buClr>
              <a:buNone/>
              <a:defRPr>
                <a:solidFill>
                  <a:schemeClr val="tx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tx1"/>
                </a:solidFill>
              </a:defRPr>
            </a:lvl2pPr>
            <a:lvl3pPr marL="0" indent="0" algn="ctr">
              <a:buNone/>
              <a:defRPr>
                <a:solidFill>
                  <a:schemeClr val="tx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4pPr>
            <a:lvl5pPr marL="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4232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0" cy="3634002"/>
          </a:xfrm>
          <a:solidFill>
            <a:schemeClr val="accent1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4722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1" cy="3634002"/>
          </a:xfrm>
          <a:solidFill>
            <a:schemeClr val="accent3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5128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0" cy="3634002"/>
          </a:xfrm>
          <a:solidFill>
            <a:schemeClr val="accent5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726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0" cy="3634002"/>
          </a:xfrm>
          <a:solidFill>
            <a:schemeClr val="accent4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68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0" cy="3634002"/>
          </a:xfrm>
          <a:solidFill>
            <a:schemeClr val="accent6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94998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1" y="1825623"/>
            <a:ext cx="5327999" cy="3634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327300" cy="3634002"/>
          </a:xfrm>
          <a:solidFill>
            <a:schemeClr val="accent2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5" y="3421170"/>
            <a:ext cx="590551" cy="4429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254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urv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6147911" y="2384425"/>
            <a:ext cx="6058563" cy="4473576"/>
          </a:xfrm>
          <a:custGeom>
            <a:avLst/>
            <a:gdLst>
              <a:gd name="connsiteX0" fmla="*/ 0 w 5751512"/>
              <a:gd name="connsiteY0" fmla="*/ 0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0 w 5751512"/>
              <a:gd name="connsiteY4" fmla="*/ 0 h 3946525"/>
              <a:gd name="connsiteX0" fmla="*/ 3038929 w 5751512"/>
              <a:gd name="connsiteY0" fmla="*/ 145143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3038929 w 5751512"/>
              <a:gd name="connsiteY4" fmla="*/ 145143 h 3946525"/>
              <a:gd name="connsiteX0" fmla="*/ 3038929 w 5751512"/>
              <a:gd name="connsiteY0" fmla="*/ 145143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3038929 w 5751512"/>
              <a:gd name="connsiteY4" fmla="*/ 145143 h 3946525"/>
              <a:gd name="connsiteX0" fmla="*/ 3185476 w 5898059"/>
              <a:gd name="connsiteY0" fmla="*/ 145143 h 3946525"/>
              <a:gd name="connsiteX1" fmla="*/ 5898059 w 5898059"/>
              <a:gd name="connsiteY1" fmla="*/ 0 h 3946525"/>
              <a:gd name="connsiteX2" fmla="*/ 5898059 w 5898059"/>
              <a:gd name="connsiteY2" fmla="*/ 3946525 h 3946525"/>
              <a:gd name="connsiteX3" fmla="*/ 146547 w 5898059"/>
              <a:gd name="connsiteY3" fmla="*/ 3946525 h 3946525"/>
              <a:gd name="connsiteX4" fmla="*/ 3185476 w 5898059"/>
              <a:gd name="connsiteY4" fmla="*/ 145143 h 3946525"/>
              <a:gd name="connsiteX0" fmla="*/ 4670912 w 5779285"/>
              <a:gd name="connsiteY0" fmla="*/ 53092 h 3946525"/>
              <a:gd name="connsiteX1" fmla="*/ 5779285 w 5779285"/>
              <a:gd name="connsiteY1" fmla="*/ 0 h 3946525"/>
              <a:gd name="connsiteX2" fmla="*/ 5779285 w 5779285"/>
              <a:gd name="connsiteY2" fmla="*/ 3946525 h 3946525"/>
              <a:gd name="connsiteX3" fmla="*/ 27773 w 5779285"/>
              <a:gd name="connsiteY3" fmla="*/ 3946525 h 3946525"/>
              <a:gd name="connsiteX4" fmla="*/ 4670912 w 5779285"/>
              <a:gd name="connsiteY4" fmla="*/ 53092 h 3946525"/>
              <a:gd name="connsiteX0" fmla="*/ 4661785 w 5770158"/>
              <a:gd name="connsiteY0" fmla="*/ 53092 h 3946525"/>
              <a:gd name="connsiteX1" fmla="*/ 5770158 w 5770158"/>
              <a:gd name="connsiteY1" fmla="*/ 0 h 3946525"/>
              <a:gd name="connsiteX2" fmla="*/ 5770158 w 5770158"/>
              <a:gd name="connsiteY2" fmla="*/ 3946525 h 3946525"/>
              <a:gd name="connsiteX3" fmla="*/ 18646 w 5770158"/>
              <a:gd name="connsiteY3" fmla="*/ 3946525 h 3946525"/>
              <a:gd name="connsiteX4" fmla="*/ 4661785 w 5770158"/>
              <a:gd name="connsiteY4" fmla="*/ 53092 h 3946525"/>
              <a:gd name="connsiteX0" fmla="*/ 4357352 w 5465725"/>
              <a:gd name="connsiteY0" fmla="*/ 53092 h 3946525"/>
              <a:gd name="connsiteX1" fmla="*/ 5465725 w 5465725"/>
              <a:gd name="connsiteY1" fmla="*/ 0 h 3946525"/>
              <a:gd name="connsiteX2" fmla="*/ 5465725 w 5465725"/>
              <a:gd name="connsiteY2" fmla="*/ 3946525 h 3946525"/>
              <a:gd name="connsiteX3" fmla="*/ 21686 w 5465725"/>
              <a:gd name="connsiteY3" fmla="*/ 3936297 h 3946525"/>
              <a:gd name="connsiteX4" fmla="*/ 4357352 w 5465725"/>
              <a:gd name="connsiteY4" fmla="*/ 53092 h 3946525"/>
              <a:gd name="connsiteX0" fmla="*/ 4337247 w 5445620"/>
              <a:gd name="connsiteY0" fmla="*/ 53092 h 3946525"/>
              <a:gd name="connsiteX1" fmla="*/ 5445620 w 5445620"/>
              <a:gd name="connsiteY1" fmla="*/ 0 h 3946525"/>
              <a:gd name="connsiteX2" fmla="*/ 5445620 w 5445620"/>
              <a:gd name="connsiteY2" fmla="*/ 3946525 h 3946525"/>
              <a:gd name="connsiteX3" fmla="*/ 1581 w 5445620"/>
              <a:gd name="connsiteY3" fmla="*/ 3936297 h 3946525"/>
              <a:gd name="connsiteX4" fmla="*/ 4337247 w 5445620"/>
              <a:gd name="connsiteY4" fmla="*/ 53092 h 3946525"/>
              <a:gd name="connsiteX0" fmla="*/ 5432791 w 5444953"/>
              <a:gd name="connsiteY0" fmla="*/ 12179 h 3946525"/>
              <a:gd name="connsiteX1" fmla="*/ 5444953 w 5444953"/>
              <a:gd name="connsiteY1" fmla="*/ 0 h 3946525"/>
              <a:gd name="connsiteX2" fmla="*/ 5444953 w 5444953"/>
              <a:gd name="connsiteY2" fmla="*/ 3946525 h 3946525"/>
              <a:gd name="connsiteX3" fmla="*/ 914 w 5444953"/>
              <a:gd name="connsiteY3" fmla="*/ 3936297 h 3946525"/>
              <a:gd name="connsiteX4" fmla="*/ 5432791 w 5444953"/>
              <a:gd name="connsiteY4" fmla="*/ 12179 h 3946525"/>
              <a:gd name="connsiteX0" fmla="*/ 5433450 w 5445612"/>
              <a:gd name="connsiteY0" fmla="*/ 12179 h 3946525"/>
              <a:gd name="connsiteX1" fmla="*/ 5445612 w 5445612"/>
              <a:gd name="connsiteY1" fmla="*/ 0 h 3946525"/>
              <a:gd name="connsiteX2" fmla="*/ 5445612 w 5445612"/>
              <a:gd name="connsiteY2" fmla="*/ 3946525 h 3946525"/>
              <a:gd name="connsiteX3" fmla="*/ 1573 w 5445612"/>
              <a:gd name="connsiteY3" fmla="*/ 3936297 h 3946525"/>
              <a:gd name="connsiteX4" fmla="*/ 5433450 w 5445612"/>
              <a:gd name="connsiteY4" fmla="*/ 12179 h 3946525"/>
              <a:gd name="connsiteX0" fmla="*/ 5380034 w 5392196"/>
              <a:gd name="connsiteY0" fmla="*/ 12179 h 3946525"/>
              <a:gd name="connsiteX1" fmla="*/ 5392196 w 5392196"/>
              <a:gd name="connsiteY1" fmla="*/ 0 h 3946525"/>
              <a:gd name="connsiteX2" fmla="*/ 5392196 w 5392196"/>
              <a:gd name="connsiteY2" fmla="*/ 3946525 h 3946525"/>
              <a:gd name="connsiteX3" fmla="*/ 1631 w 5392196"/>
              <a:gd name="connsiteY3" fmla="*/ 3721509 h 3946525"/>
              <a:gd name="connsiteX4" fmla="*/ 5380034 w 5392196"/>
              <a:gd name="connsiteY4" fmla="*/ 12179 h 3946525"/>
              <a:gd name="connsiteX0" fmla="*/ 5420095 w 5432257"/>
              <a:gd name="connsiteY0" fmla="*/ 12179 h 3946525"/>
              <a:gd name="connsiteX1" fmla="*/ 5432257 w 5432257"/>
              <a:gd name="connsiteY1" fmla="*/ 0 h 3946525"/>
              <a:gd name="connsiteX2" fmla="*/ 5432257 w 5432257"/>
              <a:gd name="connsiteY2" fmla="*/ 3946525 h 3946525"/>
              <a:gd name="connsiteX3" fmla="*/ 1587 w 5432257"/>
              <a:gd name="connsiteY3" fmla="*/ 3946525 h 3946525"/>
              <a:gd name="connsiteX4" fmla="*/ 5420095 w 5432257"/>
              <a:gd name="connsiteY4" fmla="*/ 12179 h 3946525"/>
              <a:gd name="connsiteX0" fmla="*/ 5334892 w 5347054"/>
              <a:gd name="connsiteY0" fmla="*/ 12179 h 3946525"/>
              <a:gd name="connsiteX1" fmla="*/ 5347054 w 5347054"/>
              <a:gd name="connsiteY1" fmla="*/ 0 h 3946525"/>
              <a:gd name="connsiteX2" fmla="*/ 5347054 w 5347054"/>
              <a:gd name="connsiteY2" fmla="*/ 3946525 h 3946525"/>
              <a:gd name="connsiteX3" fmla="*/ 1682 w 5347054"/>
              <a:gd name="connsiteY3" fmla="*/ 3933720 h 3946525"/>
              <a:gd name="connsiteX4" fmla="*/ 5334892 w 5347054"/>
              <a:gd name="connsiteY4" fmla="*/ 12179 h 3946525"/>
              <a:gd name="connsiteX0" fmla="*/ 5334983 w 5347145"/>
              <a:gd name="connsiteY0" fmla="*/ 12179 h 3946525"/>
              <a:gd name="connsiteX1" fmla="*/ 5347145 w 5347145"/>
              <a:gd name="connsiteY1" fmla="*/ 0 h 3946525"/>
              <a:gd name="connsiteX2" fmla="*/ 5347145 w 5347145"/>
              <a:gd name="connsiteY2" fmla="*/ 3946525 h 3946525"/>
              <a:gd name="connsiteX3" fmla="*/ 1773 w 5347145"/>
              <a:gd name="connsiteY3" fmla="*/ 3933720 h 3946525"/>
              <a:gd name="connsiteX4" fmla="*/ 5334983 w 5347145"/>
              <a:gd name="connsiteY4" fmla="*/ 12179 h 3946525"/>
              <a:gd name="connsiteX0" fmla="*/ 5312623 w 5324785"/>
              <a:gd name="connsiteY0" fmla="*/ 12179 h 3946525"/>
              <a:gd name="connsiteX1" fmla="*/ 5324785 w 5324785"/>
              <a:gd name="connsiteY1" fmla="*/ 0 h 3946525"/>
              <a:gd name="connsiteX2" fmla="*/ 5324785 w 5324785"/>
              <a:gd name="connsiteY2" fmla="*/ 3946525 h 3946525"/>
              <a:gd name="connsiteX3" fmla="*/ 1803 w 5324785"/>
              <a:gd name="connsiteY3" fmla="*/ 3933720 h 3946525"/>
              <a:gd name="connsiteX4" fmla="*/ 5312623 w 5324785"/>
              <a:gd name="connsiteY4" fmla="*/ 12179 h 3946525"/>
              <a:gd name="connsiteX0" fmla="*/ 5311495 w 5323657"/>
              <a:gd name="connsiteY0" fmla="*/ 12179 h 3946525"/>
              <a:gd name="connsiteX1" fmla="*/ 5323657 w 5323657"/>
              <a:gd name="connsiteY1" fmla="*/ 0 h 3946525"/>
              <a:gd name="connsiteX2" fmla="*/ 5323657 w 5323657"/>
              <a:gd name="connsiteY2" fmla="*/ 3946525 h 3946525"/>
              <a:gd name="connsiteX3" fmla="*/ 675 w 5323657"/>
              <a:gd name="connsiteY3" fmla="*/ 3933720 h 3946525"/>
              <a:gd name="connsiteX4" fmla="*/ 5311495 w 5323657"/>
              <a:gd name="connsiteY4" fmla="*/ 12179 h 3946525"/>
              <a:gd name="connsiteX0" fmla="*/ 5310899 w 5323061"/>
              <a:gd name="connsiteY0" fmla="*/ 12179 h 3946525"/>
              <a:gd name="connsiteX1" fmla="*/ 5323061 w 5323061"/>
              <a:gd name="connsiteY1" fmla="*/ 0 h 3946525"/>
              <a:gd name="connsiteX2" fmla="*/ 5323061 w 5323061"/>
              <a:gd name="connsiteY2" fmla="*/ 3946525 h 3946525"/>
              <a:gd name="connsiteX3" fmla="*/ 79 w 5323061"/>
              <a:gd name="connsiteY3" fmla="*/ 3933720 h 3946525"/>
              <a:gd name="connsiteX4" fmla="*/ 5310899 w 5323061"/>
              <a:gd name="connsiteY4" fmla="*/ 12179 h 3946525"/>
              <a:gd name="connsiteX0" fmla="*/ 5311126 w 5323288"/>
              <a:gd name="connsiteY0" fmla="*/ 12179 h 3946525"/>
              <a:gd name="connsiteX1" fmla="*/ 5323288 w 5323288"/>
              <a:gd name="connsiteY1" fmla="*/ 0 h 3946525"/>
              <a:gd name="connsiteX2" fmla="*/ 5323288 w 5323288"/>
              <a:gd name="connsiteY2" fmla="*/ 3946525 h 3946525"/>
              <a:gd name="connsiteX3" fmla="*/ 306 w 5323288"/>
              <a:gd name="connsiteY3" fmla="*/ 3933720 h 3946525"/>
              <a:gd name="connsiteX4" fmla="*/ 5311126 w 5323288"/>
              <a:gd name="connsiteY4" fmla="*/ 12179 h 3946525"/>
              <a:gd name="connsiteX0" fmla="*/ 5311126 w 5323288"/>
              <a:gd name="connsiteY0" fmla="*/ 12179 h 3946525"/>
              <a:gd name="connsiteX1" fmla="*/ 5323288 w 5323288"/>
              <a:gd name="connsiteY1" fmla="*/ 0 h 3946525"/>
              <a:gd name="connsiteX2" fmla="*/ 5323288 w 5323288"/>
              <a:gd name="connsiteY2" fmla="*/ 3946525 h 3946525"/>
              <a:gd name="connsiteX3" fmla="*/ 306 w 5323288"/>
              <a:gd name="connsiteY3" fmla="*/ 3933720 h 3946525"/>
              <a:gd name="connsiteX4" fmla="*/ 5311126 w 5323288"/>
              <a:gd name="connsiteY4" fmla="*/ 12179 h 3946525"/>
              <a:gd name="connsiteX0" fmla="*/ 5311124 w 5323286"/>
              <a:gd name="connsiteY0" fmla="*/ 12179 h 3946525"/>
              <a:gd name="connsiteX1" fmla="*/ 5323286 w 5323286"/>
              <a:gd name="connsiteY1" fmla="*/ 0 h 3946525"/>
              <a:gd name="connsiteX2" fmla="*/ 5323286 w 5323286"/>
              <a:gd name="connsiteY2" fmla="*/ 3946525 h 3946525"/>
              <a:gd name="connsiteX3" fmla="*/ 304 w 5323286"/>
              <a:gd name="connsiteY3" fmla="*/ 3933720 h 3946525"/>
              <a:gd name="connsiteX4" fmla="*/ 5311124 w 5323286"/>
              <a:gd name="connsiteY4" fmla="*/ 12179 h 3946525"/>
              <a:gd name="connsiteX0" fmla="*/ 5310898 w 5323060"/>
              <a:gd name="connsiteY0" fmla="*/ 12179 h 3946525"/>
              <a:gd name="connsiteX1" fmla="*/ 5323060 w 5323060"/>
              <a:gd name="connsiteY1" fmla="*/ 0 h 3946525"/>
              <a:gd name="connsiteX2" fmla="*/ 5323060 w 5323060"/>
              <a:gd name="connsiteY2" fmla="*/ 3946525 h 3946525"/>
              <a:gd name="connsiteX3" fmla="*/ 78 w 5323060"/>
              <a:gd name="connsiteY3" fmla="*/ 3933720 h 3946525"/>
              <a:gd name="connsiteX4" fmla="*/ 5310898 w 5323060"/>
              <a:gd name="connsiteY4" fmla="*/ 12179 h 3946525"/>
              <a:gd name="connsiteX0" fmla="*/ 5340751 w 5340750"/>
              <a:gd name="connsiteY0" fmla="*/ 23382 h 3946525"/>
              <a:gd name="connsiteX1" fmla="*/ 5323058 w 5340750"/>
              <a:gd name="connsiteY1" fmla="*/ 0 h 3946525"/>
              <a:gd name="connsiteX2" fmla="*/ 5323058 w 5340750"/>
              <a:gd name="connsiteY2" fmla="*/ 3946525 h 3946525"/>
              <a:gd name="connsiteX3" fmla="*/ 76 w 5340750"/>
              <a:gd name="connsiteY3" fmla="*/ 3933720 h 3946525"/>
              <a:gd name="connsiteX4" fmla="*/ 5340751 w 5340750"/>
              <a:gd name="connsiteY4" fmla="*/ 23382 h 394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0750" h="3946525">
                <a:moveTo>
                  <a:pt x="5340751" y="23382"/>
                </a:moveTo>
                <a:lnTo>
                  <a:pt x="5323058" y="0"/>
                </a:lnTo>
                <a:lnTo>
                  <a:pt x="5323058" y="3946525"/>
                </a:lnTo>
                <a:lnTo>
                  <a:pt x="76" y="3933720"/>
                </a:lnTo>
                <a:cubicBezTo>
                  <a:pt x="-11161" y="2790431"/>
                  <a:pt x="1223421" y="213104"/>
                  <a:pt x="5340751" y="23382"/>
                </a:cubicBezTo>
                <a:close/>
              </a:path>
            </a:pathLst>
          </a:custGeom>
          <a:noFill/>
        </p:spPr>
        <p:txBody>
          <a:bodyPr vert="horz" anchor="ctr" anchorCtr="1"/>
          <a:lstStyle>
            <a:lvl1pPr marL="0" indent="0" algn="r">
              <a:buNone/>
              <a:defRPr sz="1300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icon to insert photo</a:t>
            </a:r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8352" y="2020888"/>
            <a:ext cx="5232401" cy="1498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000" b="1">
                <a:solidFill>
                  <a:srgbClr val="4F2D7F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  <p:sp>
        <p:nvSpPr>
          <p:cNvPr id="1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768351" y="4429126"/>
            <a:ext cx="5232400" cy="36407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buNone/>
              <a:defRPr sz="2000" b="1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768351" y="5083709"/>
            <a:ext cx="5232400" cy="2857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aseline="0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pic>
        <p:nvPicPr>
          <p:cNvPr id="17" name="GTLogoNoTag" hidden="1">
            <a:extLst>
              <a:ext uri="{FF2B5EF4-FFF2-40B4-BE49-F238E27FC236}">
                <a16:creationId xmlns:a16="http://schemas.microsoft.com/office/drawing/2014/main" id="{A0324134-86C3-4452-824E-930B1FE402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0" y="572983"/>
            <a:ext cx="2615921" cy="63813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B1DFED7-B85D-4066-836F-E74AEE481A75}"/>
              </a:ext>
            </a:extLst>
          </p:cNvPr>
          <p:cNvSpPr/>
          <p:nvPr userDrawn="1"/>
        </p:nvSpPr>
        <p:spPr>
          <a:xfrm>
            <a:off x="12293600" y="-1"/>
            <a:ext cx="1955800" cy="6857999"/>
          </a:xfrm>
          <a:prstGeom prst="rect">
            <a:avLst/>
          </a:prstGeom>
          <a:solidFill>
            <a:srgbClr val="C8BE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Garamond" panose="02020404030301010803" pitchFamily="18" charset="0"/>
              </a:rPr>
              <a:t>To insert a photo click on the image frame and then insert your photo using the BrandCentral button on your toolbar.</a:t>
            </a:r>
          </a:p>
          <a:p>
            <a:pPr algn="ctr"/>
            <a:r>
              <a:rPr lang="en-GB" sz="1400" dirty="0">
                <a:latin typeface="Garamond" panose="02020404030301010803" pitchFamily="18" charset="0"/>
              </a:rPr>
              <a:t>To scale, crop and move the photo, right click and choose the crop tool. You can now scale and move the photo to the desired position.</a:t>
            </a:r>
          </a:p>
        </p:txBody>
      </p:sp>
      <p:sp>
        <p:nvSpPr>
          <p:cNvPr id="16" name="Copyright"/>
          <p:cNvSpPr txBox="1"/>
          <p:nvPr userDrawn="1"/>
        </p:nvSpPr>
        <p:spPr>
          <a:xfrm>
            <a:off x="776157" y="6521159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GB" sz="600" dirty="0">
                <a:solidFill>
                  <a:schemeClr val="tx1"/>
                </a:solidFill>
                <a:latin typeface="Garamond" panose="02020404030301010803" pitchFamily="18" charset="0"/>
              </a:rPr>
              <a:t>©2020 Grant Thornton India LLP.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7627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lumn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10655300" cy="4448176"/>
          </a:xfrm>
          <a:solidFill>
            <a:schemeClr val="accent1"/>
          </a:solidFill>
        </p:spPr>
        <p:txBody>
          <a:bodyPr lIns="72000" tIns="72000" rIns="72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36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8"/>
          <p:cNvSpPr>
            <a:spLocks noGrp="1"/>
          </p:cNvSpPr>
          <p:nvPr>
            <p:ph type="media" sz="quarter" idx="12" hasCustomPrompt="1"/>
          </p:nvPr>
        </p:nvSpPr>
        <p:spPr>
          <a:xfrm>
            <a:off x="1" y="0"/>
            <a:ext cx="12191999" cy="6858000"/>
          </a:xfrm>
          <a:prstGeom prst="rect">
            <a:avLst/>
          </a:prstGeom>
        </p:spPr>
        <p:txBody>
          <a:bodyPr vert="horz" lIns="0" tIns="0" rIns="0" bIns="0" anchor="ctr" anchorCtr="1">
            <a:normAutofit/>
          </a:bodyPr>
          <a:lstStyle>
            <a:lvl1pPr marL="0" indent="0">
              <a:buNone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footage</a:t>
            </a:r>
          </a:p>
        </p:txBody>
      </p:sp>
    </p:spTree>
    <p:extLst>
      <p:ext uri="{BB962C8B-B14F-4D97-AF65-F5344CB8AC3E}">
        <p14:creationId xmlns:p14="http://schemas.microsoft.com/office/powerpoint/2010/main" val="1326082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307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345723" y="6629400"/>
            <a:ext cx="6096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680CA613-50A6-4EF7-9034-F83E5235E323}" type="slidenum">
              <a:rPr lang="en-US" sz="831">
                <a:solidFill>
                  <a:srgbClr val="000000"/>
                </a:solidFill>
              </a:rPr>
              <a:pPr algn="ctr">
                <a:defRPr/>
              </a:pPr>
              <a:t>‹#›</a:t>
            </a:fld>
            <a:endParaRPr lang="en-US" sz="831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468925" y="457200"/>
            <a:ext cx="11254153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 userDrawn="1"/>
        </p:nvSpPr>
        <p:spPr>
          <a:xfrm>
            <a:off x="385391" y="228600"/>
            <a:ext cx="3974165" cy="2201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31" b="1" dirty="0">
                <a:solidFill>
                  <a:srgbClr val="0046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Thornton India LLP  | Setting new benchmarks of service excellence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3777" y="506898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sz="2585">
                <a:solidFill>
                  <a:srgbClr val="0046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389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627599" y="4409439"/>
            <a:ext cx="5373152" cy="489927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667" b="1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4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624417" y="4927600"/>
            <a:ext cx="5376333" cy="532552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400" baseline="0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239933" y="1365251"/>
            <a:ext cx="5952067" cy="5492748"/>
          </a:xfrm>
          <a:prstGeom prst="rect">
            <a:avLst/>
          </a:prstGeom>
        </p:spPr>
        <p:txBody>
          <a:bodyPr lIns="0" tIns="0" rIns="0" bIns="0" anchor="ctr" anchorCtr="1"/>
          <a:lstStyle>
            <a:lvl1pPr marL="0" indent="0">
              <a:buNone/>
              <a:defRPr sz="1733" baseline="0">
                <a:solidFill>
                  <a:srgbClr val="00A7B5"/>
                </a:solidFill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32826" y="1812803"/>
            <a:ext cx="5367925" cy="152094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rgbClr val="4F2D7F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  <p:sp>
        <p:nvSpPr>
          <p:cNvPr id="7" name="Copyright"/>
          <p:cNvSpPr txBox="1"/>
          <p:nvPr userDrawn="1"/>
        </p:nvSpPr>
        <p:spPr>
          <a:xfrm>
            <a:off x="629329" y="6540838"/>
            <a:ext cx="3215833" cy="246221"/>
          </a:xfrm>
          <a:prstGeom prst="rect">
            <a:avLst/>
          </a:prstGeom>
          <a:noFill/>
        </p:spPr>
        <p:txBody>
          <a:bodyPr wrap="square" lIns="0" rIns="0" rtlCol="0" anchor="ctr" anchorCtr="0">
            <a:noAutofit/>
          </a:bodyPr>
          <a:lstStyle/>
          <a:p>
            <a:pPr algn="l"/>
            <a:r>
              <a:rPr lang="en-GB" sz="800" dirty="0">
                <a:solidFill>
                  <a:schemeClr val="tx1"/>
                </a:solidFill>
              </a:rPr>
              <a:t>©2020 Grant Thornton International Ltd. All rights reserved.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5828" y="6517112"/>
            <a:ext cx="350167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GTLogoNoTag" hidden="1">
            <a:extLst>
              <a:ext uri="{FF2B5EF4-FFF2-40B4-BE49-F238E27FC236}">
                <a16:creationId xmlns:a16="http://schemas.microsoft.com/office/drawing/2014/main" id="{079B74A2-711F-4356-B454-56CFD65621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pic>
        <p:nvPicPr>
          <p:cNvPr id="14" name="GTLogo">
            <a:extLst>
              <a:ext uri="{FF2B5EF4-FFF2-40B4-BE49-F238E27FC236}">
                <a16:creationId xmlns:a16="http://schemas.microsoft.com/office/drawing/2014/main" id="{C9501F28-F5D0-4167-B0DF-A8436929E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385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urv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5951761" y="1604434"/>
            <a:ext cx="6240241" cy="5253567"/>
          </a:xfrm>
          <a:custGeom>
            <a:avLst/>
            <a:gdLst>
              <a:gd name="connsiteX0" fmla="*/ 0 w 5751512"/>
              <a:gd name="connsiteY0" fmla="*/ 0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0 w 5751512"/>
              <a:gd name="connsiteY4" fmla="*/ 0 h 3946525"/>
              <a:gd name="connsiteX0" fmla="*/ 3038929 w 5751512"/>
              <a:gd name="connsiteY0" fmla="*/ 145143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3038929 w 5751512"/>
              <a:gd name="connsiteY4" fmla="*/ 145143 h 3946525"/>
              <a:gd name="connsiteX0" fmla="*/ 3038929 w 5751512"/>
              <a:gd name="connsiteY0" fmla="*/ 145143 h 3946525"/>
              <a:gd name="connsiteX1" fmla="*/ 5751512 w 5751512"/>
              <a:gd name="connsiteY1" fmla="*/ 0 h 3946525"/>
              <a:gd name="connsiteX2" fmla="*/ 5751512 w 5751512"/>
              <a:gd name="connsiteY2" fmla="*/ 3946525 h 3946525"/>
              <a:gd name="connsiteX3" fmla="*/ 0 w 5751512"/>
              <a:gd name="connsiteY3" fmla="*/ 3946525 h 3946525"/>
              <a:gd name="connsiteX4" fmla="*/ 3038929 w 5751512"/>
              <a:gd name="connsiteY4" fmla="*/ 145143 h 3946525"/>
              <a:gd name="connsiteX0" fmla="*/ 3185476 w 5898059"/>
              <a:gd name="connsiteY0" fmla="*/ 145143 h 3946525"/>
              <a:gd name="connsiteX1" fmla="*/ 5898059 w 5898059"/>
              <a:gd name="connsiteY1" fmla="*/ 0 h 3946525"/>
              <a:gd name="connsiteX2" fmla="*/ 5898059 w 5898059"/>
              <a:gd name="connsiteY2" fmla="*/ 3946525 h 3946525"/>
              <a:gd name="connsiteX3" fmla="*/ 146547 w 5898059"/>
              <a:gd name="connsiteY3" fmla="*/ 3946525 h 3946525"/>
              <a:gd name="connsiteX4" fmla="*/ 3185476 w 5898059"/>
              <a:gd name="connsiteY4" fmla="*/ 145143 h 3946525"/>
              <a:gd name="connsiteX0" fmla="*/ 4670912 w 5779285"/>
              <a:gd name="connsiteY0" fmla="*/ 53092 h 3946525"/>
              <a:gd name="connsiteX1" fmla="*/ 5779285 w 5779285"/>
              <a:gd name="connsiteY1" fmla="*/ 0 h 3946525"/>
              <a:gd name="connsiteX2" fmla="*/ 5779285 w 5779285"/>
              <a:gd name="connsiteY2" fmla="*/ 3946525 h 3946525"/>
              <a:gd name="connsiteX3" fmla="*/ 27773 w 5779285"/>
              <a:gd name="connsiteY3" fmla="*/ 3946525 h 3946525"/>
              <a:gd name="connsiteX4" fmla="*/ 4670912 w 5779285"/>
              <a:gd name="connsiteY4" fmla="*/ 53092 h 3946525"/>
              <a:gd name="connsiteX0" fmla="*/ 4661785 w 5770158"/>
              <a:gd name="connsiteY0" fmla="*/ 53092 h 3946525"/>
              <a:gd name="connsiteX1" fmla="*/ 5770158 w 5770158"/>
              <a:gd name="connsiteY1" fmla="*/ 0 h 3946525"/>
              <a:gd name="connsiteX2" fmla="*/ 5770158 w 5770158"/>
              <a:gd name="connsiteY2" fmla="*/ 3946525 h 3946525"/>
              <a:gd name="connsiteX3" fmla="*/ 18646 w 5770158"/>
              <a:gd name="connsiteY3" fmla="*/ 3946525 h 3946525"/>
              <a:gd name="connsiteX4" fmla="*/ 4661785 w 5770158"/>
              <a:gd name="connsiteY4" fmla="*/ 53092 h 3946525"/>
              <a:gd name="connsiteX0" fmla="*/ 4357352 w 5465725"/>
              <a:gd name="connsiteY0" fmla="*/ 53092 h 3946525"/>
              <a:gd name="connsiteX1" fmla="*/ 5465725 w 5465725"/>
              <a:gd name="connsiteY1" fmla="*/ 0 h 3946525"/>
              <a:gd name="connsiteX2" fmla="*/ 5465725 w 5465725"/>
              <a:gd name="connsiteY2" fmla="*/ 3946525 h 3946525"/>
              <a:gd name="connsiteX3" fmla="*/ 21686 w 5465725"/>
              <a:gd name="connsiteY3" fmla="*/ 3936297 h 3946525"/>
              <a:gd name="connsiteX4" fmla="*/ 4357352 w 5465725"/>
              <a:gd name="connsiteY4" fmla="*/ 53092 h 3946525"/>
              <a:gd name="connsiteX0" fmla="*/ 4337247 w 5445620"/>
              <a:gd name="connsiteY0" fmla="*/ 53092 h 3946525"/>
              <a:gd name="connsiteX1" fmla="*/ 5445620 w 5445620"/>
              <a:gd name="connsiteY1" fmla="*/ 0 h 3946525"/>
              <a:gd name="connsiteX2" fmla="*/ 5445620 w 5445620"/>
              <a:gd name="connsiteY2" fmla="*/ 3946525 h 3946525"/>
              <a:gd name="connsiteX3" fmla="*/ 1581 w 5445620"/>
              <a:gd name="connsiteY3" fmla="*/ 3936297 h 3946525"/>
              <a:gd name="connsiteX4" fmla="*/ 4337247 w 5445620"/>
              <a:gd name="connsiteY4" fmla="*/ 53092 h 3946525"/>
              <a:gd name="connsiteX0" fmla="*/ 5432791 w 5444953"/>
              <a:gd name="connsiteY0" fmla="*/ 12179 h 3946525"/>
              <a:gd name="connsiteX1" fmla="*/ 5444953 w 5444953"/>
              <a:gd name="connsiteY1" fmla="*/ 0 h 3946525"/>
              <a:gd name="connsiteX2" fmla="*/ 5444953 w 5444953"/>
              <a:gd name="connsiteY2" fmla="*/ 3946525 h 3946525"/>
              <a:gd name="connsiteX3" fmla="*/ 914 w 5444953"/>
              <a:gd name="connsiteY3" fmla="*/ 3936297 h 3946525"/>
              <a:gd name="connsiteX4" fmla="*/ 5432791 w 5444953"/>
              <a:gd name="connsiteY4" fmla="*/ 12179 h 3946525"/>
              <a:gd name="connsiteX0" fmla="*/ 5433450 w 5445612"/>
              <a:gd name="connsiteY0" fmla="*/ 12179 h 3946525"/>
              <a:gd name="connsiteX1" fmla="*/ 5445612 w 5445612"/>
              <a:gd name="connsiteY1" fmla="*/ 0 h 3946525"/>
              <a:gd name="connsiteX2" fmla="*/ 5445612 w 5445612"/>
              <a:gd name="connsiteY2" fmla="*/ 3946525 h 3946525"/>
              <a:gd name="connsiteX3" fmla="*/ 1573 w 5445612"/>
              <a:gd name="connsiteY3" fmla="*/ 3936297 h 3946525"/>
              <a:gd name="connsiteX4" fmla="*/ 5433450 w 5445612"/>
              <a:gd name="connsiteY4" fmla="*/ 12179 h 3946525"/>
              <a:gd name="connsiteX0" fmla="*/ 5380034 w 5392196"/>
              <a:gd name="connsiteY0" fmla="*/ 12179 h 3946525"/>
              <a:gd name="connsiteX1" fmla="*/ 5392196 w 5392196"/>
              <a:gd name="connsiteY1" fmla="*/ 0 h 3946525"/>
              <a:gd name="connsiteX2" fmla="*/ 5392196 w 5392196"/>
              <a:gd name="connsiteY2" fmla="*/ 3946525 h 3946525"/>
              <a:gd name="connsiteX3" fmla="*/ 1631 w 5392196"/>
              <a:gd name="connsiteY3" fmla="*/ 3721509 h 3946525"/>
              <a:gd name="connsiteX4" fmla="*/ 5380034 w 5392196"/>
              <a:gd name="connsiteY4" fmla="*/ 12179 h 3946525"/>
              <a:gd name="connsiteX0" fmla="*/ 5420095 w 5432257"/>
              <a:gd name="connsiteY0" fmla="*/ 12179 h 3946525"/>
              <a:gd name="connsiteX1" fmla="*/ 5432257 w 5432257"/>
              <a:gd name="connsiteY1" fmla="*/ 0 h 3946525"/>
              <a:gd name="connsiteX2" fmla="*/ 5432257 w 5432257"/>
              <a:gd name="connsiteY2" fmla="*/ 3946525 h 3946525"/>
              <a:gd name="connsiteX3" fmla="*/ 1587 w 5432257"/>
              <a:gd name="connsiteY3" fmla="*/ 3946525 h 3946525"/>
              <a:gd name="connsiteX4" fmla="*/ 5420095 w 5432257"/>
              <a:gd name="connsiteY4" fmla="*/ 12179 h 3946525"/>
              <a:gd name="connsiteX0" fmla="*/ 5420095 w 5432257"/>
              <a:gd name="connsiteY0" fmla="*/ 12179 h 3946525"/>
              <a:gd name="connsiteX1" fmla="*/ 5432257 w 5432257"/>
              <a:gd name="connsiteY1" fmla="*/ 0 h 3946525"/>
              <a:gd name="connsiteX2" fmla="*/ 5432257 w 5432257"/>
              <a:gd name="connsiteY2" fmla="*/ 3946525 h 3946525"/>
              <a:gd name="connsiteX3" fmla="*/ 1587 w 5432257"/>
              <a:gd name="connsiteY3" fmla="*/ 3946525 h 3946525"/>
              <a:gd name="connsiteX4" fmla="*/ 5420095 w 5432257"/>
              <a:gd name="connsiteY4" fmla="*/ 12179 h 3946525"/>
              <a:gd name="connsiteX0" fmla="*/ 5420024 w 5432186"/>
              <a:gd name="connsiteY0" fmla="*/ 12179 h 3946525"/>
              <a:gd name="connsiteX1" fmla="*/ 5432186 w 5432186"/>
              <a:gd name="connsiteY1" fmla="*/ 0 h 3946525"/>
              <a:gd name="connsiteX2" fmla="*/ 5432186 w 5432186"/>
              <a:gd name="connsiteY2" fmla="*/ 3946525 h 3946525"/>
              <a:gd name="connsiteX3" fmla="*/ 1516 w 5432186"/>
              <a:gd name="connsiteY3" fmla="*/ 3946525 h 3946525"/>
              <a:gd name="connsiteX4" fmla="*/ 5420024 w 5432186"/>
              <a:gd name="connsiteY4" fmla="*/ 12179 h 3946525"/>
              <a:gd name="connsiteX0" fmla="*/ 5464554 w 5476716"/>
              <a:gd name="connsiteY0" fmla="*/ 12179 h 3946525"/>
              <a:gd name="connsiteX1" fmla="*/ 5476716 w 5476716"/>
              <a:gd name="connsiteY1" fmla="*/ 0 h 3946525"/>
              <a:gd name="connsiteX2" fmla="*/ 5476716 w 5476716"/>
              <a:gd name="connsiteY2" fmla="*/ 3946525 h 3946525"/>
              <a:gd name="connsiteX3" fmla="*/ 1474 w 5476716"/>
              <a:gd name="connsiteY3" fmla="*/ 3946525 h 3946525"/>
              <a:gd name="connsiteX4" fmla="*/ 5464554 w 5476716"/>
              <a:gd name="connsiteY4" fmla="*/ 12179 h 3946525"/>
              <a:gd name="connsiteX0" fmla="*/ 5463080 w 5475242"/>
              <a:gd name="connsiteY0" fmla="*/ 12179 h 3946525"/>
              <a:gd name="connsiteX1" fmla="*/ 5475242 w 5475242"/>
              <a:gd name="connsiteY1" fmla="*/ 0 h 3946525"/>
              <a:gd name="connsiteX2" fmla="*/ 5475242 w 5475242"/>
              <a:gd name="connsiteY2" fmla="*/ 3946525 h 3946525"/>
              <a:gd name="connsiteX3" fmla="*/ 0 w 5475242"/>
              <a:gd name="connsiteY3" fmla="*/ 3946525 h 3946525"/>
              <a:gd name="connsiteX4" fmla="*/ 5463080 w 5475242"/>
              <a:gd name="connsiteY4" fmla="*/ 12179 h 394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75242" h="3946525">
                <a:moveTo>
                  <a:pt x="5463080" y="12179"/>
                </a:moveTo>
                <a:lnTo>
                  <a:pt x="5475242" y="0"/>
                </a:lnTo>
                <a:lnTo>
                  <a:pt x="5475242" y="3946525"/>
                </a:lnTo>
                <a:lnTo>
                  <a:pt x="0" y="3946525"/>
                </a:lnTo>
                <a:cubicBezTo>
                  <a:pt x="282730" y="2678807"/>
                  <a:pt x="1479627" y="206377"/>
                  <a:pt x="5463080" y="12179"/>
                </a:cubicBezTo>
                <a:close/>
              </a:path>
            </a:pathLst>
          </a:custGeom>
          <a:noFill/>
        </p:spPr>
        <p:txBody>
          <a:bodyPr vert="horz" lIns="0" tIns="0" rIns="0" bIns="0" anchor="ctr" anchorCtr="1"/>
          <a:lstStyle>
            <a:lvl1pPr marL="0" indent="0" algn="r">
              <a:buNone/>
              <a:defRPr sz="1733">
                <a:solidFill>
                  <a:srgbClr val="00A7B5"/>
                </a:solidFill>
              </a:defRPr>
            </a:lvl1pPr>
          </a:lstStyle>
          <a:p>
            <a:r>
              <a:rPr lang="en-US" dirty="0"/>
              <a:t>Click icon to insert photo</a:t>
            </a:r>
          </a:p>
        </p:txBody>
      </p:sp>
      <p:sp>
        <p:nvSpPr>
          <p:cNvPr id="7" name="Copyright"/>
          <p:cNvSpPr txBox="1"/>
          <p:nvPr userDrawn="1"/>
        </p:nvSpPr>
        <p:spPr>
          <a:xfrm>
            <a:off x="629329" y="6540838"/>
            <a:ext cx="3215833" cy="246221"/>
          </a:xfrm>
          <a:prstGeom prst="rect">
            <a:avLst/>
          </a:prstGeom>
          <a:noFill/>
        </p:spPr>
        <p:txBody>
          <a:bodyPr wrap="square" lIns="0" rIns="0" rtlCol="0" anchor="ctr" anchorCtr="0">
            <a:noAutofit/>
          </a:bodyPr>
          <a:lstStyle/>
          <a:p>
            <a:pPr algn="l"/>
            <a:r>
              <a:rPr lang="en-GB" sz="800" dirty="0">
                <a:solidFill>
                  <a:schemeClr val="tx1"/>
                </a:solidFill>
              </a:rPr>
              <a:t>©2020 Grant Thornton International Ltd. All rights reserved.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5828" y="6517112"/>
            <a:ext cx="350167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GTLogoNoTag" hidden="1">
            <a:extLst>
              <a:ext uri="{FF2B5EF4-FFF2-40B4-BE49-F238E27FC236}">
                <a16:creationId xmlns:a16="http://schemas.microsoft.com/office/drawing/2014/main" id="{0DEFB368-B217-4A16-9BFE-6CA85D72D8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pic>
        <p:nvPicPr>
          <p:cNvPr id="15" name="GTLogo">
            <a:extLst>
              <a:ext uri="{FF2B5EF4-FFF2-40B4-BE49-F238E27FC236}">
                <a16:creationId xmlns:a16="http://schemas.microsoft.com/office/drawing/2014/main" id="{547AA1F9-2774-4D2A-A381-14A9D777C2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DFD6D0CD-32BC-4B39-9AAA-64B782B0ACF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7599" y="4409439"/>
            <a:ext cx="5373152" cy="489927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667" b="1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E0B586FD-8A16-4B03-986A-DAFFE93F43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417" y="4927600"/>
            <a:ext cx="5376333" cy="532552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400" baseline="0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9D15D67-D2FE-4846-917F-C99AEEC3BE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2826" y="1812803"/>
            <a:ext cx="5367925" cy="152094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rgbClr val="4F2D7F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</p:spTree>
    <p:extLst>
      <p:ext uri="{BB962C8B-B14F-4D97-AF65-F5344CB8AC3E}">
        <p14:creationId xmlns:p14="http://schemas.microsoft.com/office/powerpoint/2010/main" val="10718770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lour Curv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pyright"/>
          <p:cNvSpPr txBox="1"/>
          <p:nvPr userDrawn="1"/>
        </p:nvSpPr>
        <p:spPr>
          <a:xfrm>
            <a:off x="629329" y="6540838"/>
            <a:ext cx="3215833" cy="246221"/>
          </a:xfrm>
          <a:prstGeom prst="rect">
            <a:avLst/>
          </a:prstGeom>
          <a:noFill/>
        </p:spPr>
        <p:txBody>
          <a:bodyPr wrap="square" lIns="0" rIns="0" rtlCol="0" anchor="ctr" anchorCtr="0">
            <a:noAutofit/>
          </a:bodyPr>
          <a:lstStyle/>
          <a:p>
            <a:pPr algn="l"/>
            <a:r>
              <a:rPr lang="en-GB" sz="800" dirty="0">
                <a:solidFill>
                  <a:schemeClr val="tx1"/>
                </a:solidFill>
              </a:rPr>
              <a:t>©2020 Grant Thornton International Ltd. All rights reserved.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25828" y="6517112"/>
            <a:ext cx="350167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1"/>
          <p:cNvSpPr/>
          <p:nvPr userDrawn="1"/>
        </p:nvSpPr>
        <p:spPr>
          <a:xfrm>
            <a:off x="5943601" y="1604433"/>
            <a:ext cx="6248400" cy="5283200"/>
          </a:xfrm>
          <a:custGeom>
            <a:avLst/>
            <a:gdLst>
              <a:gd name="connsiteX0" fmla="*/ 0 w 5143500"/>
              <a:gd name="connsiteY0" fmla="*/ 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0 w 5143500"/>
              <a:gd name="connsiteY4" fmla="*/ 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8254 w 5144754"/>
              <a:gd name="connsiteY0" fmla="*/ 2006600 h 5143500"/>
              <a:gd name="connsiteX1" fmla="*/ 5144754 w 5144754"/>
              <a:gd name="connsiteY1" fmla="*/ 0 h 5143500"/>
              <a:gd name="connsiteX2" fmla="*/ 5144754 w 5144754"/>
              <a:gd name="connsiteY2" fmla="*/ 5143500 h 5143500"/>
              <a:gd name="connsiteX3" fmla="*/ 1254 w 5144754"/>
              <a:gd name="connsiteY3" fmla="*/ 5143500 h 5143500"/>
              <a:gd name="connsiteX4" fmla="*/ 1398254 w 5144754"/>
              <a:gd name="connsiteY4" fmla="*/ 2006600 h 5143500"/>
              <a:gd name="connsiteX0" fmla="*/ 1419236 w 5165736"/>
              <a:gd name="connsiteY0" fmla="*/ 2006600 h 5143500"/>
              <a:gd name="connsiteX1" fmla="*/ 5165736 w 5165736"/>
              <a:gd name="connsiteY1" fmla="*/ 0 h 5143500"/>
              <a:gd name="connsiteX2" fmla="*/ 5165736 w 5165736"/>
              <a:gd name="connsiteY2" fmla="*/ 5143500 h 5143500"/>
              <a:gd name="connsiteX3" fmla="*/ 22236 w 5165736"/>
              <a:gd name="connsiteY3" fmla="*/ 5143500 h 5143500"/>
              <a:gd name="connsiteX4" fmla="*/ 1419236 w 5165736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600466 w 5143766"/>
              <a:gd name="connsiteY0" fmla="*/ 2120900 h 5143500"/>
              <a:gd name="connsiteX1" fmla="*/ 5143766 w 5143766"/>
              <a:gd name="connsiteY1" fmla="*/ 0 h 5143500"/>
              <a:gd name="connsiteX2" fmla="*/ 5143766 w 5143766"/>
              <a:gd name="connsiteY2" fmla="*/ 5143500 h 5143500"/>
              <a:gd name="connsiteX3" fmla="*/ 266 w 5143766"/>
              <a:gd name="connsiteY3" fmla="*/ 5143500 h 5143500"/>
              <a:gd name="connsiteX4" fmla="*/ 1600466 w 5143766"/>
              <a:gd name="connsiteY4" fmla="*/ 21209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333 w 5143833"/>
              <a:gd name="connsiteY3" fmla="*/ 5143500 h 5143500"/>
              <a:gd name="connsiteX4" fmla="*/ 1435433 w 5143833"/>
              <a:gd name="connsiteY4" fmla="*/ 21590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333 w 5143833"/>
              <a:gd name="connsiteY3" fmla="*/ 5143500 h 5143500"/>
              <a:gd name="connsiteX4" fmla="*/ 1435433 w 5143833"/>
              <a:gd name="connsiteY4" fmla="*/ 21590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1105234 w 5143833"/>
              <a:gd name="connsiteY3" fmla="*/ 5143500 h 5143500"/>
              <a:gd name="connsiteX4" fmla="*/ 333 w 5143833"/>
              <a:gd name="connsiteY4" fmla="*/ 5143500 h 5143500"/>
              <a:gd name="connsiteX5" fmla="*/ 1435433 w 5143833"/>
              <a:gd name="connsiteY5" fmla="*/ 2159000 h 5143500"/>
              <a:gd name="connsiteX0" fmla="*/ 487278 w 4195678"/>
              <a:gd name="connsiteY0" fmla="*/ 2159000 h 5168900"/>
              <a:gd name="connsiteX1" fmla="*/ 4195678 w 4195678"/>
              <a:gd name="connsiteY1" fmla="*/ 0 h 5168900"/>
              <a:gd name="connsiteX2" fmla="*/ 4195678 w 4195678"/>
              <a:gd name="connsiteY2" fmla="*/ 5143500 h 5168900"/>
              <a:gd name="connsiteX3" fmla="*/ 157079 w 4195678"/>
              <a:gd name="connsiteY3" fmla="*/ 5143500 h 5168900"/>
              <a:gd name="connsiteX4" fmla="*/ 144378 w 4195678"/>
              <a:gd name="connsiteY4" fmla="*/ 5168900 h 5168900"/>
              <a:gd name="connsiteX5" fmla="*/ 487278 w 4195678"/>
              <a:gd name="connsiteY5" fmla="*/ 2159000 h 5168900"/>
              <a:gd name="connsiteX0" fmla="*/ 928533 w 4636933"/>
              <a:gd name="connsiteY0" fmla="*/ 2159000 h 5181600"/>
              <a:gd name="connsiteX1" fmla="*/ 4636933 w 4636933"/>
              <a:gd name="connsiteY1" fmla="*/ 0 h 5181600"/>
              <a:gd name="connsiteX2" fmla="*/ 4636933 w 4636933"/>
              <a:gd name="connsiteY2" fmla="*/ 5143500 h 5181600"/>
              <a:gd name="connsiteX3" fmla="*/ 598334 w 4636933"/>
              <a:gd name="connsiteY3" fmla="*/ 5143500 h 5181600"/>
              <a:gd name="connsiteX4" fmla="*/ 1433 w 4636933"/>
              <a:gd name="connsiteY4" fmla="*/ 5181600 h 5181600"/>
              <a:gd name="connsiteX5" fmla="*/ 928533 w 4636933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5" fmla="*/ 927100 w 4635500"/>
              <a:gd name="connsiteY5" fmla="*/ 21590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5147 h 5145147"/>
              <a:gd name="connsiteX1" fmla="*/ 4635500 w 4635500"/>
              <a:gd name="connsiteY1" fmla="*/ 1647 h 5145147"/>
              <a:gd name="connsiteX2" fmla="*/ 4635500 w 4635500"/>
              <a:gd name="connsiteY2" fmla="*/ 5145147 h 5145147"/>
              <a:gd name="connsiteX3" fmla="*/ 596901 w 4635500"/>
              <a:gd name="connsiteY3" fmla="*/ 5145147 h 5145147"/>
              <a:gd name="connsiteX4" fmla="*/ 0 w 4635500"/>
              <a:gd name="connsiteY4" fmla="*/ 5145147 h 5145147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457700"/>
              <a:gd name="connsiteY0" fmla="*/ 5143500 h 5143500"/>
              <a:gd name="connsiteX1" fmla="*/ 4457700 w 4457700"/>
              <a:gd name="connsiteY1" fmla="*/ 0 h 5143500"/>
              <a:gd name="connsiteX2" fmla="*/ 4457700 w 4457700"/>
              <a:gd name="connsiteY2" fmla="*/ 5143500 h 5143500"/>
              <a:gd name="connsiteX3" fmla="*/ 419101 w 4457700"/>
              <a:gd name="connsiteY3" fmla="*/ 5143500 h 5143500"/>
              <a:gd name="connsiteX4" fmla="*/ 0 w 4457700"/>
              <a:gd name="connsiteY4" fmla="*/ 5143500 h 51435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30800 h 5143500"/>
              <a:gd name="connsiteX1" fmla="*/ 4610100 w 4610100"/>
              <a:gd name="connsiteY1" fmla="*/ 0 h 5143500"/>
              <a:gd name="connsiteX2" fmla="*/ 4610100 w 4610100"/>
              <a:gd name="connsiteY2" fmla="*/ 5143500 h 5143500"/>
              <a:gd name="connsiteX3" fmla="*/ 571501 w 4610100"/>
              <a:gd name="connsiteY3" fmla="*/ 5143500 h 5143500"/>
              <a:gd name="connsiteX4" fmla="*/ 0 w 4610100"/>
              <a:gd name="connsiteY4" fmla="*/ 5130800 h 5143500"/>
              <a:gd name="connsiteX0" fmla="*/ 0 w 4610100"/>
              <a:gd name="connsiteY0" fmla="*/ 5130800 h 5143500"/>
              <a:gd name="connsiteX1" fmla="*/ 4610100 w 4610100"/>
              <a:gd name="connsiteY1" fmla="*/ 0 h 5143500"/>
              <a:gd name="connsiteX2" fmla="*/ 4610100 w 4610100"/>
              <a:gd name="connsiteY2" fmla="*/ 5143500 h 5143500"/>
              <a:gd name="connsiteX3" fmla="*/ 571501 w 4610100"/>
              <a:gd name="connsiteY3" fmla="*/ 5143500 h 5143500"/>
              <a:gd name="connsiteX4" fmla="*/ 0 w 4610100"/>
              <a:gd name="connsiteY4" fmla="*/ 5130800 h 5143500"/>
              <a:gd name="connsiteX0" fmla="*/ 0 w 4610100"/>
              <a:gd name="connsiteY0" fmla="*/ 5130800 h 5143500"/>
              <a:gd name="connsiteX1" fmla="*/ 4610100 w 4610100"/>
              <a:gd name="connsiteY1" fmla="*/ 0 h 5143500"/>
              <a:gd name="connsiteX2" fmla="*/ 4610100 w 4610100"/>
              <a:gd name="connsiteY2" fmla="*/ 5143500 h 5143500"/>
              <a:gd name="connsiteX3" fmla="*/ 571501 w 4610100"/>
              <a:gd name="connsiteY3" fmla="*/ 5143500 h 5143500"/>
              <a:gd name="connsiteX4" fmla="*/ 0 w 4610100"/>
              <a:gd name="connsiteY4" fmla="*/ 51308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10100" h="5143500">
                <a:moveTo>
                  <a:pt x="0" y="5130800"/>
                </a:moveTo>
                <a:cubicBezTo>
                  <a:pt x="653173" y="1169622"/>
                  <a:pt x="2987031" y="120528"/>
                  <a:pt x="4610100" y="0"/>
                </a:cubicBezTo>
                <a:lnTo>
                  <a:pt x="4610100" y="5143500"/>
                </a:lnTo>
                <a:lnTo>
                  <a:pt x="571501" y="5143500"/>
                </a:lnTo>
                <a:lnTo>
                  <a:pt x="0" y="5130800"/>
                </a:lnTo>
                <a:close/>
              </a:path>
            </a:pathLst>
          </a:custGeom>
          <a:solidFill>
            <a:srgbClr val="4F2D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" name="GTLogoNoTag" hidden="1">
            <a:extLst>
              <a:ext uri="{FF2B5EF4-FFF2-40B4-BE49-F238E27FC236}">
                <a16:creationId xmlns:a16="http://schemas.microsoft.com/office/drawing/2014/main" id="{FF6BD41E-DAEE-4CE4-BCC6-962CEFF39C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pic>
        <p:nvPicPr>
          <p:cNvPr id="11" name="GTLogo">
            <a:extLst>
              <a:ext uri="{FF2B5EF4-FFF2-40B4-BE49-F238E27FC236}">
                <a16:creationId xmlns:a16="http://schemas.microsoft.com/office/drawing/2014/main" id="{15539258-3354-4248-BC3F-B1BEA23E4E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2595131-09CB-4CE7-BA68-9481401EC219}"/>
              </a:ext>
            </a:extLst>
          </p:cNvPr>
          <p:cNvSpPr/>
          <p:nvPr userDrawn="1"/>
        </p:nvSpPr>
        <p:spPr>
          <a:xfrm>
            <a:off x="12293600" y="0"/>
            <a:ext cx="1955800" cy="40436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n-GB" sz="1067" b="1" dirty="0"/>
              <a:t>SOLID ARC </a:t>
            </a:r>
            <a:br>
              <a:rPr lang="en-GB" sz="1067" b="1" dirty="0"/>
            </a:br>
            <a:r>
              <a:rPr lang="en-GB" sz="1067" b="1" dirty="0"/>
              <a:t>COVER OPTION 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n-GB" sz="1067" b="0" dirty="0"/>
              <a:t>If you want to change the purple arc to an illustration or photo please use the other cover options available.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n-GB" sz="1067" b="0" dirty="0"/>
              <a:t>If you want to change the colour of the arc:</a:t>
            </a:r>
          </a:p>
          <a:p>
            <a:pPr marL="122764" marR="0" lvl="0" indent="-122764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sz="1067" b="0" dirty="0"/>
              <a:t>From the ribbon click on the ‘View’ tab and select ‘Slide Master’</a:t>
            </a:r>
          </a:p>
          <a:p>
            <a:pPr marL="122764" marR="0" lvl="0" indent="-122764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sz="1067" b="0" dirty="0"/>
              <a:t>Navigate to the layout and select the arc</a:t>
            </a:r>
          </a:p>
          <a:p>
            <a:pPr marL="122764" marR="0" lvl="0" indent="-122764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sz="1067" b="0" dirty="0"/>
              <a:t>You can now access the colour palette and change the colour as required</a:t>
            </a:r>
          </a:p>
          <a:p>
            <a:pPr marL="122764" marR="0" lvl="0" indent="-122764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sz="1067" b="0" dirty="0"/>
              <a:t>Click on ‘Close Master View’ to exit the slide master area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en-GB" sz="1067" b="0" dirty="0"/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en-GB" sz="1067" b="0" dirty="0"/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en-GB" sz="1067" b="0" dirty="0"/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4D068A6B-A961-416B-851D-EA10992C9E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7599" y="4409439"/>
            <a:ext cx="5373152" cy="489927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667" b="1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F59EA6C2-C759-43E4-9A00-B3130712B5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417" y="4927600"/>
            <a:ext cx="5376333" cy="532552"/>
          </a:xfrm>
          <a:prstGeom prst="rect">
            <a:avLst/>
          </a:prstGeom>
        </p:spPr>
        <p:txBody>
          <a:bodyPr vert="horz" lIns="0"/>
          <a:lstStyle>
            <a:lvl1pPr marL="0" indent="0">
              <a:buNone/>
              <a:defRPr sz="2400" baseline="0">
                <a:solidFill>
                  <a:srgbClr val="00A7B5"/>
                </a:solidFill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1DF5FCB-D370-4F59-BE92-0E4966E153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2826" y="1812803"/>
            <a:ext cx="5367925" cy="152094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rgbClr val="4F2D7F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</p:spTree>
    <p:extLst>
      <p:ext uri="{BB962C8B-B14F-4D97-AF65-F5344CB8AC3E}">
        <p14:creationId xmlns:p14="http://schemas.microsoft.com/office/powerpoint/2010/main" val="28459494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462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10655300" cy="4448176"/>
          </a:xfrm>
        </p:spPr>
        <p:txBody>
          <a:bodyPr>
            <a:noAutofit/>
          </a:bodyPr>
          <a:lstStyle>
            <a:lvl4pPr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2399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ullet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68353" y="1825626"/>
            <a:ext cx="6144681" cy="444817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103535" y="1825626"/>
            <a:ext cx="4320117" cy="4448175"/>
          </a:xfrm>
          <a:noFill/>
        </p:spPr>
        <p:txBody>
          <a:bodyPr anchor="ctr" anchorCtr="1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917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lour Curv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6136219" y="2422371"/>
            <a:ext cx="6073467" cy="4454206"/>
          </a:xfrm>
          <a:custGeom>
            <a:avLst/>
            <a:gdLst>
              <a:gd name="connsiteX0" fmla="*/ 0 w 5143500"/>
              <a:gd name="connsiteY0" fmla="*/ 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0 w 5143500"/>
              <a:gd name="connsiteY4" fmla="*/ 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7000 w 5143500"/>
              <a:gd name="connsiteY0" fmla="*/ 2006600 h 5143500"/>
              <a:gd name="connsiteX1" fmla="*/ 5143500 w 5143500"/>
              <a:gd name="connsiteY1" fmla="*/ 0 h 5143500"/>
              <a:gd name="connsiteX2" fmla="*/ 5143500 w 5143500"/>
              <a:gd name="connsiteY2" fmla="*/ 5143500 h 5143500"/>
              <a:gd name="connsiteX3" fmla="*/ 0 w 5143500"/>
              <a:gd name="connsiteY3" fmla="*/ 5143500 h 5143500"/>
              <a:gd name="connsiteX4" fmla="*/ 1397000 w 5143500"/>
              <a:gd name="connsiteY4" fmla="*/ 2006600 h 5143500"/>
              <a:gd name="connsiteX0" fmla="*/ 1398254 w 5144754"/>
              <a:gd name="connsiteY0" fmla="*/ 2006600 h 5143500"/>
              <a:gd name="connsiteX1" fmla="*/ 5144754 w 5144754"/>
              <a:gd name="connsiteY1" fmla="*/ 0 h 5143500"/>
              <a:gd name="connsiteX2" fmla="*/ 5144754 w 5144754"/>
              <a:gd name="connsiteY2" fmla="*/ 5143500 h 5143500"/>
              <a:gd name="connsiteX3" fmla="*/ 1254 w 5144754"/>
              <a:gd name="connsiteY3" fmla="*/ 5143500 h 5143500"/>
              <a:gd name="connsiteX4" fmla="*/ 1398254 w 5144754"/>
              <a:gd name="connsiteY4" fmla="*/ 2006600 h 5143500"/>
              <a:gd name="connsiteX0" fmla="*/ 1419236 w 5165736"/>
              <a:gd name="connsiteY0" fmla="*/ 2006600 h 5143500"/>
              <a:gd name="connsiteX1" fmla="*/ 5165736 w 5165736"/>
              <a:gd name="connsiteY1" fmla="*/ 0 h 5143500"/>
              <a:gd name="connsiteX2" fmla="*/ 5165736 w 5165736"/>
              <a:gd name="connsiteY2" fmla="*/ 5143500 h 5143500"/>
              <a:gd name="connsiteX3" fmla="*/ 22236 w 5165736"/>
              <a:gd name="connsiteY3" fmla="*/ 5143500 h 5143500"/>
              <a:gd name="connsiteX4" fmla="*/ 1419236 w 5165736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397354 w 5143854"/>
              <a:gd name="connsiteY0" fmla="*/ 2006600 h 5143500"/>
              <a:gd name="connsiteX1" fmla="*/ 5143854 w 5143854"/>
              <a:gd name="connsiteY1" fmla="*/ 0 h 5143500"/>
              <a:gd name="connsiteX2" fmla="*/ 5143854 w 5143854"/>
              <a:gd name="connsiteY2" fmla="*/ 5143500 h 5143500"/>
              <a:gd name="connsiteX3" fmla="*/ 354 w 5143854"/>
              <a:gd name="connsiteY3" fmla="*/ 5143500 h 5143500"/>
              <a:gd name="connsiteX4" fmla="*/ 1397354 w 5143854"/>
              <a:gd name="connsiteY4" fmla="*/ 2006600 h 5143500"/>
              <a:gd name="connsiteX0" fmla="*/ 1600466 w 5143766"/>
              <a:gd name="connsiteY0" fmla="*/ 2120900 h 5143500"/>
              <a:gd name="connsiteX1" fmla="*/ 5143766 w 5143766"/>
              <a:gd name="connsiteY1" fmla="*/ 0 h 5143500"/>
              <a:gd name="connsiteX2" fmla="*/ 5143766 w 5143766"/>
              <a:gd name="connsiteY2" fmla="*/ 5143500 h 5143500"/>
              <a:gd name="connsiteX3" fmla="*/ 266 w 5143766"/>
              <a:gd name="connsiteY3" fmla="*/ 5143500 h 5143500"/>
              <a:gd name="connsiteX4" fmla="*/ 1600466 w 5143766"/>
              <a:gd name="connsiteY4" fmla="*/ 21209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333 w 5143833"/>
              <a:gd name="connsiteY3" fmla="*/ 5143500 h 5143500"/>
              <a:gd name="connsiteX4" fmla="*/ 1435433 w 5143833"/>
              <a:gd name="connsiteY4" fmla="*/ 21590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333 w 5143833"/>
              <a:gd name="connsiteY3" fmla="*/ 5143500 h 5143500"/>
              <a:gd name="connsiteX4" fmla="*/ 1435433 w 5143833"/>
              <a:gd name="connsiteY4" fmla="*/ 2159000 h 5143500"/>
              <a:gd name="connsiteX0" fmla="*/ 1435433 w 5143833"/>
              <a:gd name="connsiteY0" fmla="*/ 2159000 h 5143500"/>
              <a:gd name="connsiteX1" fmla="*/ 5143833 w 5143833"/>
              <a:gd name="connsiteY1" fmla="*/ 0 h 5143500"/>
              <a:gd name="connsiteX2" fmla="*/ 5143833 w 5143833"/>
              <a:gd name="connsiteY2" fmla="*/ 5143500 h 5143500"/>
              <a:gd name="connsiteX3" fmla="*/ 1105234 w 5143833"/>
              <a:gd name="connsiteY3" fmla="*/ 5143500 h 5143500"/>
              <a:gd name="connsiteX4" fmla="*/ 333 w 5143833"/>
              <a:gd name="connsiteY4" fmla="*/ 5143500 h 5143500"/>
              <a:gd name="connsiteX5" fmla="*/ 1435433 w 5143833"/>
              <a:gd name="connsiteY5" fmla="*/ 2159000 h 5143500"/>
              <a:gd name="connsiteX0" fmla="*/ 487278 w 4195678"/>
              <a:gd name="connsiteY0" fmla="*/ 2159000 h 5168900"/>
              <a:gd name="connsiteX1" fmla="*/ 4195678 w 4195678"/>
              <a:gd name="connsiteY1" fmla="*/ 0 h 5168900"/>
              <a:gd name="connsiteX2" fmla="*/ 4195678 w 4195678"/>
              <a:gd name="connsiteY2" fmla="*/ 5143500 h 5168900"/>
              <a:gd name="connsiteX3" fmla="*/ 157079 w 4195678"/>
              <a:gd name="connsiteY3" fmla="*/ 5143500 h 5168900"/>
              <a:gd name="connsiteX4" fmla="*/ 144378 w 4195678"/>
              <a:gd name="connsiteY4" fmla="*/ 5168900 h 5168900"/>
              <a:gd name="connsiteX5" fmla="*/ 487278 w 4195678"/>
              <a:gd name="connsiteY5" fmla="*/ 2159000 h 5168900"/>
              <a:gd name="connsiteX0" fmla="*/ 928533 w 4636933"/>
              <a:gd name="connsiteY0" fmla="*/ 2159000 h 5181600"/>
              <a:gd name="connsiteX1" fmla="*/ 4636933 w 4636933"/>
              <a:gd name="connsiteY1" fmla="*/ 0 h 5181600"/>
              <a:gd name="connsiteX2" fmla="*/ 4636933 w 4636933"/>
              <a:gd name="connsiteY2" fmla="*/ 5143500 h 5181600"/>
              <a:gd name="connsiteX3" fmla="*/ 598334 w 4636933"/>
              <a:gd name="connsiteY3" fmla="*/ 5143500 h 5181600"/>
              <a:gd name="connsiteX4" fmla="*/ 1433 w 4636933"/>
              <a:gd name="connsiteY4" fmla="*/ 5181600 h 5181600"/>
              <a:gd name="connsiteX5" fmla="*/ 928533 w 4636933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81600"/>
              <a:gd name="connsiteX1" fmla="*/ 4635500 w 4635500"/>
              <a:gd name="connsiteY1" fmla="*/ 0 h 5181600"/>
              <a:gd name="connsiteX2" fmla="*/ 4635500 w 4635500"/>
              <a:gd name="connsiteY2" fmla="*/ 5143500 h 5181600"/>
              <a:gd name="connsiteX3" fmla="*/ 596901 w 4635500"/>
              <a:gd name="connsiteY3" fmla="*/ 5143500 h 5181600"/>
              <a:gd name="connsiteX4" fmla="*/ 0 w 4635500"/>
              <a:gd name="connsiteY4" fmla="*/ 5181600 h 5181600"/>
              <a:gd name="connsiteX5" fmla="*/ 927100 w 4635500"/>
              <a:gd name="connsiteY5" fmla="*/ 2159000 h 5181600"/>
              <a:gd name="connsiteX0" fmla="*/ 927100 w 4635500"/>
              <a:gd name="connsiteY0" fmla="*/ 21590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5" fmla="*/ 927100 w 4635500"/>
              <a:gd name="connsiteY5" fmla="*/ 21590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5147 h 5145147"/>
              <a:gd name="connsiteX1" fmla="*/ 4635500 w 4635500"/>
              <a:gd name="connsiteY1" fmla="*/ 1647 h 5145147"/>
              <a:gd name="connsiteX2" fmla="*/ 4635500 w 4635500"/>
              <a:gd name="connsiteY2" fmla="*/ 5145147 h 5145147"/>
              <a:gd name="connsiteX3" fmla="*/ 596901 w 4635500"/>
              <a:gd name="connsiteY3" fmla="*/ 5145147 h 5145147"/>
              <a:gd name="connsiteX4" fmla="*/ 0 w 4635500"/>
              <a:gd name="connsiteY4" fmla="*/ 5145147 h 5145147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635500"/>
              <a:gd name="connsiteY0" fmla="*/ 5143500 h 5143500"/>
              <a:gd name="connsiteX1" fmla="*/ 4635500 w 4635500"/>
              <a:gd name="connsiteY1" fmla="*/ 0 h 5143500"/>
              <a:gd name="connsiteX2" fmla="*/ 4635500 w 4635500"/>
              <a:gd name="connsiteY2" fmla="*/ 5143500 h 5143500"/>
              <a:gd name="connsiteX3" fmla="*/ 596901 w 4635500"/>
              <a:gd name="connsiteY3" fmla="*/ 5143500 h 5143500"/>
              <a:gd name="connsiteX4" fmla="*/ 0 w 4635500"/>
              <a:gd name="connsiteY4" fmla="*/ 5143500 h 5143500"/>
              <a:gd name="connsiteX0" fmla="*/ 0 w 4457700"/>
              <a:gd name="connsiteY0" fmla="*/ 5143500 h 5143500"/>
              <a:gd name="connsiteX1" fmla="*/ 4457700 w 4457700"/>
              <a:gd name="connsiteY1" fmla="*/ 0 h 5143500"/>
              <a:gd name="connsiteX2" fmla="*/ 4457700 w 4457700"/>
              <a:gd name="connsiteY2" fmla="*/ 5143500 h 5143500"/>
              <a:gd name="connsiteX3" fmla="*/ 419101 w 4457700"/>
              <a:gd name="connsiteY3" fmla="*/ 5143500 h 5143500"/>
              <a:gd name="connsiteX4" fmla="*/ 0 w 4457700"/>
              <a:gd name="connsiteY4" fmla="*/ 5143500 h 51435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56200 h 5156200"/>
              <a:gd name="connsiteX1" fmla="*/ 4610100 w 4610100"/>
              <a:gd name="connsiteY1" fmla="*/ 0 h 5156200"/>
              <a:gd name="connsiteX2" fmla="*/ 4610100 w 4610100"/>
              <a:gd name="connsiteY2" fmla="*/ 5143500 h 5156200"/>
              <a:gd name="connsiteX3" fmla="*/ 571501 w 4610100"/>
              <a:gd name="connsiteY3" fmla="*/ 5143500 h 5156200"/>
              <a:gd name="connsiteX4" fmla="*/ 0 w 4610100"/>
              <a:gd name="connsiteY4" fmla="*/ 5156200 h 5156200"/>
              <a:gd name="connsiteX0" fmla="*/ 0 w 4610100"/>
              <a:gd name="connsiteY0" fmla="*/ 5130800 h 5143500"/>
              <a:gd name="connsiteX1" fmla="*/ 4610100 w 4610100"/>
              <a:gd name="connsiteY1" fmla="*/ 0 h 5143500"/>
              <a:gd name="connsiteX2" fmla="*/ 4610100 w 4610100"/>
              <a:gd name="connsiteY2" fmla="*/ 5143500 h 5143500"/>
              <a:gd name="connsiteX3" fmla="*/ 571501 w 4610100"/>
              <a:gd name="connsiteY3" fmla="*/ 5143500 h 5143500"/>
              <a:gd name="connsiteX4" fmla="*/ 0 w 4610100"/>
              <a:gd name="connsiteY4" fmla="*/ 5130800 h 5143500"/>
              <a:gd name="connsiteX0" fmla="*/ 0 w 4534456"/>
              <a:gd name="connsiteY0" fmla="*/ 5130801 h 5143500"/>
              <a:gd name="connsiteX1" fmla="*/ 4534456 w 4534456"/>
              <a:gd name="connsiteY1" fmla="*/ 0 h 5143500"/>
              <a:gd name="connsiteX2" fmla="*/ 4534456 w 4534456"/>
              <a:gd name="connsiteY2" fmla="*/ 5143500 h 5143500"/>
              <a:gd name="connsiteX3" fmla="*/ 495857 w 4534456"/>
              <a:gd name="connsiteY3" fmla="*/ 5143500 h 5143500"/>
              <a:gd name="connsiteX4" fmla="*/ 0 w 4534456"/>
              <a:gd name="connsiteY4" fmla="*/ 5130801 h 5143500"/>
              <a:gd name="connsiteX0" fmla="*/ 0 w 4534456"/>
              <a:gd name="connsiteY0" fmla="*/ 5130801 h 5143500"/>
              <a:gd name="connsiteX1" fmla="*/ 4534456 w 4534456"/>
              <a:gd name="connsiteY1" fmla="*/ 0 h 5143500"/>
              <a:gd name="connsiteX2" fmla="*/ 4534456 w 4534456"/>
              <a:gd name="connsiteY2" fmla="*/ 5143500 h 5143500"/>
              <a:gd name="connsiteX3" fmla="*/ 0 w 4534456"/>
              <a:gd name="connsiteY3" fmla="*/ 5130801 h 5143500"/>
              <a:gd name="connsiteX0" fmla="*/ 0 w 4534456"/>
              <a:gd name="connsiteY0" fmla="*/ 5130801 h 5143500"/>
              <a:gd name="connsiteX1" fmla="*/ 4534456 w 4534456"/>
              <a:gd name="connsiteY1" fmla="*/ 0 h 5143500"/>
              <a:gd name="connsiteX2" fmla="*/ 4534456 w 4534456"/>
              <a:gd name="connsiteY2" fmla="*/ 5143500 h 5143500"/>
              <a:gd name="connsiteX3" fmla="*/ 0 w 4534456"/>
              <a:gd name="connsiteY3" fmla="*/ 5130801 h 5143500"/>
              <a:gd name="connsiteX0" fmla="*/ 0 w 4534456"/>
              <a:gd name="connsiteY0" fmla="*/ 5130801 h 5143500"/>
              <a:gd name="connsiteX1" fmla="*/ 4534456 w 4534456"/>
              <a:gd name="connsiteY1" fmla="*/ 0 h 5143500"/>
              <a:gd name="connsiteX2" fmla="*/ 4534456 w 4534456"/>
              <a:gd name="connsiteY2" fmla="*/ 5143500 h 5143500"/>
              <a:gd name="connsiteX3" fmla="*/ 0 w 4534456"/>
              <a:gd name="connsiteY3" fmla="*/ 5130801 h 5143500"/>
              <a:gd name="connsiteX0" fmla="*/ 0 w 4509241"/>
              <a:gd name="connsiteY0" fmla="*/ 5145388 h 5145388"/>
              <a:gd name="connsiteX1" fmla="*/ 4509241 w 4509241"/>
              <a:gd name="connsiteY1" fmla="*/ 0 h 5145388"/>
              <a:gd name="connsiteX2" fmla="*/ 4509241 w 4509241"/>
              <a:gd name="connsiteY2" fmla="*/ 5143500 h 5145388"/>
              <a:gd name="connsiteX3" fmla="*/ 0 w 4509241"/>
              <a:gd name="connsiteY3" fmla="*/ 5145388 h 5145388"/>
              <a:gd name="connsiteX0" fmla="*/ 0 w 4509241"/>
              <a:gd name="connsiteY0" fmla="*/ 5145388 h 5145388"/>
              <a:gd name="connsiteX1" fmla="*/ 4509241 w 4509241"/>
              <a:gd name="connsiteY1" fmla="*/ 0 h 5145388"/>
              <a:gd name="connsiteX2" fmla="*/ 4509241 w 4509241"/>
              <a:gd name="connsiteY2" fmla="*/ 5143500 h 5145388"/>
              <a:gd name="connsiteX3" fmla="*/ 0 w 4509241"/>
              <a:gd name="connsiteY3" fmla="*/ 5145388 h 5145388"/>
              <a:gd name="connsiteX0" fmla="*/ 0 w 4521848"/>
              <a:gd name="connsiteY0" fmla="*/ 5116213 h 5116213"/>
              <a:gd name="connsiteX1" fmla="*/ 4521848 w 4521848"/>
              <a:gd name="connsiteY1" fmla="*/ 0 h 5116213"/>
              <a:gd name="connsiteX2" fmla="*/ 4509241 w 4521848"/>
              <a:gd name="connsiteY2" fmla="*/ 5114325 h 5116213"/>
              <a:gd name="connsiteX3" fmla="*/ 0 w 4521848"/>
              <a:gd name="connsiteY3" fmla="*/ 5116213 h 5116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1848" h="5116213">
                <a:moveTo>
                  <a:pt x="0" y="5116213"/>
                </a:moveTo>
                <a:cubicBezTo>
                  <a:pt x="212749" y="1286173"/>
                  <a:pt x="2923765" y="38100"/>
                  <a:pt x="4521848" y="0"/>
                </a:cubicBezTo>
                <a:cubicBezTo>
                  <a:pt x="4517646" y="1704775"/>
                  <a:pt x="4513443" y="3409550"/>
                  <a:pt x="4509241" y="5114325"/>
                </a:cubicBezTo>
                <a:lnTo>
                  <a:pt x="0" y="51162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1800" dirty="0">
              <a:latin typeface="Garamond" panose="02020404030301010803" pitchFamily="18" charset="0"/>
            </a:endParaRPr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8352" y="2020888"/>
            <a:ext cx="5232401" cy="1498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000" b="1">
                <a:solidFill>
                  <a:srgbClr val="4F2D7F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here to add </a:t>
            </a:r>
            <a:br>
              <a:rPr lang="en-US"/>
            </a:br>
            <a:r>
              <a:rPr lang="en-US"/>
              <a:t>title on this slide</a:t>
            </a:r>
          </a:p>
        </p:txBody>
      </p:sp>
      <p:sp>
        <p:nvSpPr>
          <p:cNvPr id="13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768351" y="4429126"/>
            <a:ext cx="5232400" cy="36407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buNone/>
              <a:defRPr sz="2000" b="1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768351" y="5083709"/>
            <a:ext cx="5232400" cy="2857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aseline="0">
                <a:solidFill>
                  <a:srgbClr val="00A7B5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/>
              <a:t>Click to add position or firm</a:t>
            </a:r>
          </a:p>
        </p:txBody>
      </p:sp>
      <p:pic>
        <p:nvPicPr>
          <p:cNvPr id="17" name="GTLogoNoTag" hidden="1">
            <a:extLst>
              <a:ext uri="{FF2B5EF4-FFF2-40B4-BE49-F238E27FC236}">
                <a16:creationId xmlns:a16="http://schemas.microsoft.com/office/drawing/2014/main" id="{F78D7F58-BA42-4015-801A-563D3A418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0" y="572983"/>
            <a:ext cx="2615921" cy="63813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04DD9A6-7F3E-42B8-AA75-66EEDD783CEB}"/>
              </a:ext>
            </a:extLst>
          </p:cNvPr>
          <p:cNvSpPr/>
          <p:nvPr userDrawn="1"/>
        </p:nvSpPr>
        <p:spPr>
          <a:xfrm>
            <a:off x="12293600" y="-1"/>
            <a:ext cx="1955800" cy="6857999"/>
          </a:xfrm>
          <a:prstGeom prst="rect">
            <a:avLst/>
          </a:prstGeom>
          <a:solidFill>
            <a:srgbClr val="C8BE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Garamond" panose="02020404030301010803" pitchFamily="18" charset="0"/>
              </a:rPr>
              <a:t>To insert a photo click on the purple shape and then insert your photo using the BrandCentral button on your toolbar.</a:t>
            </a:r>
          </a:p>
          <a:p>
            <a:pPr algn="ctr"/>
            <a:r>
              <a:rPr lang="en-GB" sz="1400" dirty="0">
                <a:latin typeface="Garamond" panose="02020404030301010803" pitchFamily="18" charset="0"/>
              </a:rPr>
              <a:t>To scale, crop and move the photo, right click and choose the crop tool. You can now scale and move the photo to the desired position.</a:t>
            </a:r>
          </a:p>
        </p:txBody>
      </p:sp>
      <p:sp>
        <p:nvSpPr>
          <p:cNvPr id="16" name="Copyright"/>
          <p:cNvSpPr txBox="1"/>
          <p:nvPr userDrawn="1"/>
        </p:nvSpPr>
        <p:spPr>
          <a:xfrm>
            <a:off x="776157" y="6521159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GB" sz="600" dirty="0">
                <a:solidFill>
                  <a:schemeClr val="tx1"/>
                </a:solidFill>
                <a:latin typeface="Garamond" panose="02020404030301010803" pitchFamily="18" charset="0"/>
              </a:rPr>
              <a:t>©2020 Grant Thornton India</a:t>
            </a:r>
            <a:r>
              <a:rPr lang="en-GB" sz="600" baseline="0" dirty="0">
                <a:solidFill>
                  <a:schemeClr val="tx1"/>
                </a:solidFill>
                <a:latin typeface="Garamond" panose="02020404030301010803" pitchFamily="18" charset="0"/>
              </a:rPr>
              <a:t> LLP</a:t>
            </a:r>
            <a:r>
              <a:rPr lang="en-GB" sz="600" dirty="0">
                <a:solidFill>
                  <a:schemeClr val="tx1"/>
                </a:solidFill>
                <a:latin typeface="Garamond" panose="02020404030301010803" pitchFamily="18" charset="0"/>
              </a:rPr>
              <a:t>. All rights</a:t>
            </a:r>
            <a:r>
              <a:rPr lang="en-GB" sz="600" baseline="0" dirty="0">
                <a:solidFill>
                  <a:schemeClr val="tx1"/>
                </a:solidFill>
                <a:latin typeface="Garamond" panose="02020404030301010803" pitchFamily="18" charset="0"/>
              </a:rPr>
              <a:t> reserved.</a:t>
            </a:r>
            <a:endParaRPr lang="en-GB" sz="6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6231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6145809" y="1825624"/>
            <a:ext cx="0" cy="4448176"/>
          </a:xfrm>
          <a:prstGeom prst="line">
            <a:avLst/>
          </a:prstGeom>
          <a:ln w="7620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41687" y="2133601"/>
            <a:ext cx="477268" cy="2667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8641687" y="5692984"/>
            <a:ext cx="477268" cy="266774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68352" y="1825624"/>
            <a:ext cx="5183315" cy="4448176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337300" y="1825624"/>
            <a:ext cx="5086037" cy="4449600"/>
          </a:xfrm>
        </p:spPr>
        <p:txBody>
          <a:bodyPr lIns="0" tIns="0" rIns="0" bIns="0" anchor="ctr" anchorCtr="1">
            <a:no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0" indent="0" algn="ctr">
              <a:buNone/>
              <a:defRPr>
                <a:solidFill>
                  <a:schemeClr val="accent1"/>
                </a:solidFill>
              </a:defRPr>
            </a:lvl2pPr>
            <a:lvl3pPr marL="0" indent="0" algn="ctr">
              <a:buNone/>
              <a:defRPr>
                <a:solidFill>
                  <a:schemeClr val="accent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accent1"/>
                </a:solidFill>
              </a:defRPr>
            </a:lvl4pPr>
            <a:lvl5pPr marL="0" indent="0" algn="ctr">
              <a:buNone/>
              <a:defRPr sz="2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03189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183316" cy="4448176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191337" y="1825624"/>
            <a:ext cx="5232000" cy="4449600"/>
          </a:xfrm>
        </p:spPr>
        <p:txBody>
          <a:bodyPr>
            <a:noAutofit/>
          </a:bodyPr>
          <a:lstStyle>
            <a:lvl5pPr marL="0" indent="0">
              <a:buNone/>
              <a:defRPr sz="2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7831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graphic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768352" y="3495678"/>
            <a:ext cx="256328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2" hasCustomPrompt="1"/>
          </p:nvPr>
        </p:nvSpPr>
        <p:spPr>
          <a:xfrm>
            <a:off x="768352" y="1817688"/>
            <a:ext cx="256328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8883829" y="3495678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3" name="Picture Placeholder 18"/>
          <p:cNvSpPr>
            <a:spLocks noGrp="1"/>
          </p:cNvSpPr>
          <p:nvPr>
            <p:ph type="pic" sz="quarter" idx="24" hasCustomPrompt="1"/>
          </p:nvPr>
        </p:nvSpPr>
        <p:spPr>
          <a:xfrm>
            <a:off x="8883829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6185021" y="3495678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5" name="Picture Placeholder 18"/>
          <p:cNvSpPr>
            <a:spLocks noGrp="1"/>
          </p:cNvSpPr>
          <p:nvPr>
            <p:ph type="pic" sz="quarter" idx="26" hasCustomPrompt="1"/>
          </p:nvPr>
        </p:nvSpPr>
        <p:spPr>
          <a:xfrm>
            <a:off x="6185021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7"/>
          </p:nvPr>
        </p:nvSpPr>
        <p:spPr>
          <a:xfrm>
            <a:off x="3486212" y="3495678"/>
            <a:ext cx="2544233" cy="277812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0" indent="0">
              <a:buNone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  <p:sp>
        <p:nvSpPr>
          <p:cNvPr id="27" name="Picture Placeholder 18"/>
          <p:cNvSpPr>
            <a:spLocks noGrp="1"/>
          </p:cNvSpPr>
          <p:nvPr>
            <p:ph type="pic" sz="quarter" idx="28" hasCustomPrompt="1"/>
          </p:nvPr>
        </p:nvSpPr>
        <p:spPr>
          <a:xfrm>
            <a:off x="3486212" y="1817688"/>
            <a:ext cx="2544233" cy="1549400"/>
          </a:xfrm>
          <a:noFill/>
        </p:spPr>
        <p:txBody>
          <a:bodyPr anchor="ctr" anchorCtr="1">
            <a:noAutofit/>
          </a:bodyPr>
          <a:lstStyle>
            <a:lvl1pPr marL="0" marR="0" indent="0" algn="ctr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030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191251" y="1825624"/>
            <a:ext cx="5232400" cy="44497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Picture Placeholder 18"/>
          <p:cNvSpPr>
            <a:spLocks noGrp="1"/>
          </p:cNvSpPr>
          <p:nvPr>
            <p:ph type="pic" sz="quarter" idx="22" hasCustomPrompt="1"/>
          </p:nvPr>
        </p:nvSpPr>
        <p:spPr>
          <a:xfrm>
            <a:off x="768352" y="1825624"/>
            <a:ext cx="5232401" cy="4449600"/>
          </a:xfrm>
          <a:noFill/>
        </p:spPr>
        <p:txBody>
          <a:bodyPr anchor="ctr" anchorCtr="1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3"/>
          </p:nvPr>
        </p:nvSpPr>
        <p:spPr>
          <a:xfrm>
            <a:off x="6191251" y="1825628"/>
            <a:ext cx="5232400" cy="4449763"/>
          </a:xfrm>
          <a:noFill/>
        </p:spPr>
        <p:txBody>
          <a:bodyPr anchor="ctr" anchorCtr="1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None/>
              <a:defRPr>
                <a:solidFill>
                  <a:schemeClr val="bg1"/>
                </a:solidFill>
              </a:defRPr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8572502" y="2133600"/>
            <a:ext cx="478367" cy="266700"/>
            <a:chOff x="4050" y="1344"/>
            <a:chExt cx="226" cy="168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050" y="1344"/>
              <a:ext cx="22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 dirty="0"/>
            </a:p>
          </p:txBody>
        </p:sp>
        <p:sp>
          <p:nvSpPr>
            <p:cNvPr id="8" name="Freeform 5"/>
            <p:cNvSpPr>
              <a:spLocks noEditPoints="1"/>
            </p:cNvSpPr>
            <p:nvPr userDrawn="1"/>
          </p:nvSpPr>
          <p:spPr bwMode="auto">
            <a:xfrm>
              <a:off x="4050" y="1344"/>
              <a:ext cx="228" cy="169"/>
            </a:xfrm>
            <a:custGeom>
              <a:avLst/>
              <a:gdLst>
                <a:gd name="T0" fmla="*/ 1416 w 1416"/>
                <a:gd name="T1" fmla="*/ 737 h 1055"/>
                <a:gd name="T2" fmla="*/ 1416 w 1416"/>
                <a:gd name="T3" fmla="*/ 737 h 1055"/>
                <a:gd name="T4" fmla="*/ 1104 w 1416"/>
                <a:gd name="T5" fmla="*/ 431 h 1055"/>
                <a:gd name="T6" fmla="*/ 1023 w 1416"/>
                <a:gd name="T7" fmla="*/ 452 h 1055"/>
                <a:gd name="T8" fmla="*/ 1400 w 1416"/>
                <a:gd name="T9" fmla="*/ 199 h 1055"/>
                <a:gd name="T10" fmla="*/ 1400 w 1416"/>
                <a:gd name="T11" fmla="*/ 0 h 1055"/>
                <a:gd name="T12" fmla="*/ 756 w 1416"/>
                <a:gd name="T13" fmla="*/ 652 h 1055"/>
                <a:gd name="T14" fmla="*/ 1104 w 1416"/>
                <a:gd name="T15" fmla="*/ 1055 h 1055"/>
                <a:gd name="T16" fmla="*/ 1416 w 1416"/>
                <a:gd name="T17" fmla="*/ 737 h 1055"/>
                <a:gd name="T18" fmla="*/ 659 w 1416"/>
                <a:gd name="T19" fmla="*/ 737 h 1055"/>
                <a:gd name="T20" fmla="*/ 659 w 1416"/>
                <a:gd name="T21" fmla="*/ 737 h 1055"/>
                <a:gd name="T22" fmla="*/ 348 w 1416"/>
                <a:gd name="T23" fmla="*/ 431 h 1055"/>
                <a:gd name="T24" fmla="*/ 267 w 1416"/>
                <a:gd name="T25" fmla="*/ 452 h 1055"/>
                <a:gd name="T26" fmla="*/ 643 w 1416"/>
                <a:gd name="T27" fmla="*/ 199 h 1055"/>
                <a:gd name="T28" fmla="*/ 643 w 1416"/>
                <a:gd name="T29" fmla="*/ 0 h 1055"/>
                <a:gd name="T30" fmla="*/ 0 w 1416"/>
                <a:gd name="T31" fmla="*/ 652 h 1055"/>
                <a:gd name="T32" fmla="*/ 348 w 1416"/>
                <a:gd name="T33" fmla="*/ 1055 h 1055"/>
                <a:gd name="T34" fmla="*/ 659 w 1416"/>
                <a:gd name="T35" fmla="*/ 73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16" h="1055">
                  <a:moveTo>
                    <a:pt x="1416" y="737"/>
                  </a:moveTo>
                  <a:lnTo>
                    <a:pt x="1416" y="737"/>
                  </a:lnTo>
                  <a:cubicBezTo>
                    <a:pt x="1416" y="566"/>
                    <a:pt x="1295" y="431"/>
                    <a:pt x="1104" y="431"/>
                  </a:cubicBezTo>
                  <a:cubicBezTo>
                    <a:pt x="1072" y="431"/>
                    <a:pt x="1031" y="444"/>
                    <a:pt x="1023" y="452"/>
                  </a:cubicBezTo>
                  <a:cubicBezTo>
                    <a:pt x="1040" y="329"/>
                    <a:pt x="1137" y="199"/>
                    <a:pt x="1400" y="199"/>
                  </a:cubicBezTo>
                  <a:lnTo>
                    <a:pt x="1400" y="0"/>
                  </a:lnTo>
                  <a:cubicBezTo>
                    <a:pt x="991" y="3"/>
                    <a:pt x="756" y="174"/>
                    <a:pt x="756" y="652"/>
                  </a:cubicBezTo>
                  <a:cubicBezTo>
                    <a:pt x="756" y="892"/>
                    <a:pt x="894" y="1055"/>
                    <a:pt x="1104" y="1055"/>
                  </a:cubicBezTo>
                  <a:cubicBezTo>
                    <a:pt x="1278" y="1055"/>
                    <a:pt x="1416" y="913"/>
                    <a:pt x="1416" y="737"/>
                  </a:cubicBezTo>
                  <a:close/>
                  <a:moveTo>
                    <a:pt x="659" y="737"/>
                  </a:moveTo>
                  <a:lnTo>
                    <a:pt x="659" y="737"/>
                  </a:lnTo>
                  <a:cubicBezTo>
                    <a:pt x="659" y="566"/>
                    <a:pt x="538" y="431"/>
                    <a:pt x="348" y="431"/>
                  </a:cubicBezTo>
                  <a:cubicBezTo>
                    <a:pt x="315" y="431"/>
                    <a:pt x="275" y="444"/>
                    <a:pt x="267" y="452"/>
                  </a:cubicBezTo>
                  <a:cubicBezTo>
                    <a:pt x="283" y="329"/>
                    <a:pt x="380" y="199"/>
                    <a:pt x="643" y="199"/>
                  </a:cubicBezTo>
                  <a:lnTo>
                    <a:pt x="643" y="0"/>
                  </a:lnTo>
                  <a:cubicBezTo>
                    <a:pt x="234" y="3"/>
                    <a:pt x="0" y="174"/>
                    <a:pt x="0" y="652"/>
                  </a:cubicBezTo>
                  <a:cubicBezTo>
                    <a:pt x="0" y="892"/>
                    <a:pt x="137" y="1055"/>
                    <a:pt x="348" y="1055"/>
                  </a:cubicBezTo>
                  <a:cubicBezTo>
                    <a:pt x="522" y="1055"/>
                    <a:pt x="659" y="913"/>
                    <a:pt x="659" y="73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 dirty="0"/>
            </a:p>
          </p:txBody>
        </p:sp>
      </p:grpSp>
      <p:sp>
        <p:nvSpPr>
          <p:cNvPr id="10" name="Freeform 9"/>
          <p:cNvSpPr>
            <a:spLocks noEditPoints="1"/>
          </p:cNvSpPr>
          <p:nvPr userDrawn="1"/>
        </p:nvSpPr>
        <p:spPr bwMode="auto">
          <a:xfrm rot="10800000">
            <a:off x="8568267" y="5691188"/>
            <a:ext cx="482600" cy="268288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16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6273801"/>
          </a:xfrm>
        </p:spPr>
        <p:txBody>
          <a:bodyPr anchor="ctr" anchorCtr="1">
            <a:noAutofit/>
          </a:bodyPr>
          <a:lstStyle>
            <a:lvl1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reeform 5"/>
          <p:cNvSpPr>
            <a:spLocks noEditPoints="1"/>
          </p:cNvSpPr>
          <p:nvPr userDrawn="1"/>
        </p:nvSpPr>
        <p:spPr bwMode="auto">
          <a:xfrm rot="10800000">
            <a:off x="5776385" y="5297491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10" name="Freeform 9"/>
          <p:cNvSpPr>
            <a:spLocks noEditPoints="1"/>
          </p:cNvSpPr>
          <p:nvPr userDrawn="1"/>
        </p:nvSpPr>
        <p:spPr bwMode="auto">
          <a:xfrm>
            <a:off x="5782742" y="1058866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7856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rm Grey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rgbClr val="DED8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Freeform 5"/>
          <p:cNvSpPr>
            <a:spLocks noEditPoints="1"/>
          </p:cNvSpPr>
          <p:nvPr userDrawn="1"/>
        </p:nvSpPr>
        <p:spPr bwMode="auto">
          <a:xfrm rot="10800000">
            <a:off x="5776385" y="5297491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8" name="Freeform 9"/>
          <p:cNvSpPr>
            <a:spLocks noEditPoints="1"/>
          </p:cNvSpPr>
          <p:nvPr userDrawn="1"/>
        </p:nvSpPr>
        <p:spPr bwMode="auto">
          <a:xfrm>
            <a:off x="5782742" y="1058866"/>
            <a:ext cx="641351" cy="357187"/>
          </a:xfrm>
          <a:custGeom>
            <a:avLst/>
            <a:gdLst>
              <a:gd name="T0" fmla="*/ 1416 w 1416"/>
              <a:gd name="T1" fmla="*/ 737 h 1055"/>
              <a:gd name="T2" fmla="*/ 1416 w 1416"/>
              <a:gd name="T3" fmla="*/ 737 h 1055"/>
              <a:gd name="T4" fmla="*/ 1104 w 1416"/>
              <a:gd name="T5" fmla="*/ 431 h 1055"/>
              <a:gd name="T6" fmla="*/ 1023 w 1416"/>
              <a:gd name="T7" fmla="*/ 452 h 1055"/>
              <a:gd name="T8" fmla="*/ 1400 w 1416"/>
              <a:gd name="T9" fmla="*/ 199 h 1055"/>
              <a:gd name="T10" fmla="*/ 1400 w 1416"/>
              <a:gd name="T11" fmla="*/ 0 h 1055"/>
              <a:gd name="T12" fmla="*/ 756 w 1416"/>
              <a:gd name="T13" fmla="*/ 652 h 1055"/>
              <a:gd name="T14" fmla="*/ 1104 w 1416"/>
              <a:gd name="T15" fmla="*/ 1055 h 1055"/>
              <a:gd name="T16" fmla="*/ 1416 w 1416"/>
              <a:gd name="T17" fmla="*/ 737 h 1055"/>
              <a:gd name="T18" fmla="*/ 659 w 1416"/>
              <a:gd name="T19" fmla="*/ 737 h 1055"/>
              <a:gd name="T20" fmla="*/ 659 w 1416"/>
              <a:gd name="T21" fmla="*/ 737 h 1055"/>
              <a:gd name="T22" fmla="*/ 348 w 1416"/>
              <a:gd name="T23" fmla="*/ 431 h 1055"/>
              <a:gd name="T24" fmla="*/ 267 w 1416"/>
              <a:gd name="T25" fmla="*/ 452 h 1055"/>
              <a:gd name="T26" fmla="*/ 643 w 1416"/>
              <a:gd name="T27" fmla="*/ 199 h 1055"/>
              <a:gd name="T28" fmla="*/ 643 w 1416"/>
              <a:gd name="T29" fmla="*/ 0 h 1055"/>
              <a:gd name="T30" fmla="*/ 0 w 1416"/>
              <a:gd name="T31" fmla="*/ 652 h 1055"/>
              <a:gd name="T32" fmla="*/ 348 w 1416"/>
              <a:gd name="T33" fmla="*/ 1055 h 1055"/>
              <a:gd name="T34" fmla="*/ 659 w 1416"/>
              <a:gd name="T35" fmla="*/ 73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16" h="1055">
                <a:moveTo>
                  <a:pt x="1416" y="737"/>
                </a:moveTo>
                <a:lnTo>
                  <a:pt x="1416" y="737"/>
                </a:lnTo>
                <a:cubicBezTo>
                  <a:pt x="1416" y="566"/>
                  <a:pt x="1295" y="431"/>
                  <a:pt x="1104" y="431"/>
                </a:cubicBezTo>
                <a:cubicBezTo>
                  <a:pt x="1072" y="431"/>
                  <a:pt x="1031" y="444"/>
                  <a:pt x="1023" y="452"/>
                </a:cubicBezTo>
                <a:cubicBezTo>
                  <a:pt x="1040" y="329"/>
                  <a:pt x="1137" y="199"/>
                  <a:pt x="1400" y="199"/>
                </a:cubicBezTo>
                <a:lnTo>
                  <a:pt x="1400" y="0"/>
                </a:lnTo>
                <a:cubicBezTo>
                  <a:pt x="991" y="3"/>
                  <a:pt x="756" y="174"/>
                  <a:pt x="756" y="652"/>
                </a:cubicBezTo>
                <a:cubicBezTo>
                  <a:pt x="756" y="892"/>
                  <a:pt x="894" y="1055"/>
                  <a:pt x="1104" y="1055"/>
                </a:cubicBezTo>
                <a:cubicBezTo>
                  <a:pt x="1278" y="1055"/>
                  <a:pt x="1416" y="913"/>
                  <a:pt x="1416" y="737"/>
                </a:cubicBezTo>
                <a:close/>
                <a:moveTo>
                  <a:pt x="659" y="737"/>
                </a:moveTo>
                <a:lnTo>
                  <a:pt x="659" y="737"/>
                </a:lnTo>
                <a:cubicBezTo>
                  <a:pt x="659" y="566"/>
                  <a:pt x="538" y="431"/>
                  <a:pt x="348" y="431"/>
                </a:cubicBezTo>
                <a:cubicBezTo>
                  <a:pt x="315" y="431"/>
                  <a:pt x="275" y="444"/>
                  <a:pt x="267" y="452"/>
                </a:cubicBezTo>
                <a:cubicBezTo>
                  <a:pt x="283" y="329"/>
                  <a:pt x="380" y="199"/>
                  <a:pt x="643" y="199"/>
                </a:cubicBezTo>
                <a:lnTo>
                  <a:pt x="643" y="0"/>
                </a:lnTo>
                <a:cubicBezTo>
                  <a:pt x="234" y="3"/>
                  <a:pt x="0" y="174"/>
                  <a:pt x="0" y="652"/>
                </a:cubicBezTo>
                <a:cubicBezTo>
                  <a:pt x="0" y="892"/>
                  <a:pt x="137" y="1055"/>
                  <a:pt x="348" y="1055"/>
                </a:cubicBezTo>
                <a:cubicBezTo>
                  <a:pt x="522" y="1055"/>
                  <a:pt x="659" y="913"/>
                  <a:pt x="659" y="737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6273801"/>
          </a:xfrm>
        </p:spPr>
        <p:txBody>
          <a:bodyPr anchor="ctr" anchorCtr="1">
            <a:noAutofit/>
          </a:bodyPr>
          <a:lstStyle>
            <a:lvl1pPr marL="0" indent="0" algn="ctr">
              <a:buClr>
                <a:schemeClr val="bg1"/>
              </a:buClr>
              <a:buNone/>
              <a:defRPr>
                <a:solidFill>
                  <a:schemeClr val="tx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tx1"/>
                </a:solidFill>
              </a:defRPr>
            </a:lvl2pPr>
            <a:lvl3pPr marL="0" indent="0" algn="ctr">
              <a:buNone/>
              <a:defRPr>
                <a:solidFill>
                  <a:schemeClr val="tx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4pPr>
            <a:lvl5pPr marL="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3656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0" cy="3634002"/>
          </a:xfrm>
          <a:solidFill>
            <a:schemeClr val="accent1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140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1" cy="3634002"/>
          </a:xfrm>
          <a:solidFill>
            <a:schemeClr val="accent3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6642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0" cy="3634002"/>
          </a:xfrm>
          <a:solidFill>
            <a:schemeClr val="accent5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8440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0" cy="3634002"/>
          </a:xfrm>
          <a:solidFill>
            <a:schemeClr val="accent4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8958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2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5" r="1182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8351" y="1557338"/>
            <a:ext cx="10655301" cy="92392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770457" y="3443289"/>
            <a:ext cx="10653193" cy="18970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lang="en-US"/>
              <a:t>Click here to add title</a:t>
            </a:r>
            <a:br>
              <a:rPr lang="en-US"/>
            </a:br>
            <a:r>
              <a:rPr lang="en-US"/>
              <a:t>on two decks</a:t>
            </a:r>
          </a:p>
        </p:txBody>
      </p: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l">
              <a:defRPr>
                <a:latin typeface="Garamond" panose="02020404030301010803" pitchFamily="18" charset="0"/>
              </a:defRPr>
            </a:lvl1pPr>
          </a:lstStyle>
          <a:p>
            <a:fld id="{F7277711-C90C-4EFC-BA43-C39F2EE4297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pyright"/>
          <p:cNvSpPr txBox="1"/>
          <p:nvPr userDrawn="1"/>
        </p:nvSpPr>
        <p:spPr>
          <a:xfrm>
            <a:off x="1107391" y="6519350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US" sz="600" dirty="0">
                <a:solidFill>
                  <a:schemeClr val="bg1"/>
                </a:solidFill>
                <a:latin typeface="Garamond" panose="02020404030301010803" pitchFamily="18" charset="0"/>
              </a:rPr>
              <a:t>©2020 Grant Thornton India LLP. All rights reserved.</a:t>
            </a:r>
            <a:endParaRPr lang="en-GB" sz="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657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0" cy="3634002"/>
          </a:xfrm>
          <a:solidFill>
            <a:schemeClr val="accent6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486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095653" y="1825625"/>
            <a:ext cx="5327999" cy="3634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5327300" cy="3634002"/>
          </a:xfrm>
          <a:solidFill>
            <a:schemeClr val="accent2"/>
          </a:solidFill>
        </p:spPr>
        <p:txBody>
          <a:bodyPr lIns="72000" tIns="72000" rIns="180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5800377" y="3421170"/>
            <a:ext cx="590551" cy="4429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494107" y="1825623"/>
            <a:ext cx="4929544" cy="3634002"/>
          </a:xfrm>
          <a:noFill/>
        </p:spPr>
        <p:txBody>
          <a:bodyPr lIns="72000" tIns="72000" rIns="72000" bIns="7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648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lumn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68351" y="1825624"/>
            <a:ext cx="10655300" cy="4448176"/>
          </a:xfrm>
          <a:solidFill>
            <a:schemeClr val="accent1"/>
          </a:solidFill>
        </p:spPr>
        <p:txBody>
          <a:bodyPr lIns="72000" tIns="72000" rIns="72000" bIns="72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748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8"/>
          <p:cNvSpPr>
            <a:spLocks noGrp="1"/>
          </p:cNvSpPr>
          <p:nvPr>
            <p:ph type="media" sz="quarter" idx="12" hasCustomPrompt="1"/>
          </p:nvPr>
        </p:nvSpPr>
        <p:spPr>
          <a:xfrm>
            <a:off x="2" y="0"/>
            <a:ext cx="12191999" cy="6858000"/>
          </a:xfrm>
          <a:prstGeom prst="rect">
            <a:avLst/>
          </a:prstGeom>
        </p:spPr>
        <p:txBody>
          <a:bodyPr vert="horz" lIns="0" tIns="0" rIns="0" bIns="0" anchor="ctr" anchorCtr="1">
            <a:normAutofit/>
          </a:bodyPr>
          <a:lstStyle>
            <a:lvl1pPr marL="0" indent="0">
              <a:buNone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footage</a:t>
            </a:r>
          </a:p>
        </p:txBody>
      </p:sp>
    </p:spTree>
    <p:extLst>
      <p:ext uri="{BB962C8B-B14F-4D97-AF65-F5344CB8AC3E}">
        <p14:creationId xmlns:p14="http://schemas.microsoft.com/office/powerpoint/2010/main" val="36145089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27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90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10655300" cy="4448176"/>
          </a:xfrm>
        </p:spPr>
        <p:txBody>
          <a:bodyPr>
            <a:noAutofit/>
          </a:bodyPr>
          <a:lstStyle>
            <a:lvl4pPr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95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ullet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68352" y="1825625"/>
            <a:ext cx="6144681" cy="444817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103534" y="1825626"/>
            <a:ext cx="4320117" cy="4448175"/>
          </a:xfrm>
          <a:noFill/>
        </p:spPr>
        <p:txBody>
          <a:bodyPr anchor="ctr" anchorCtr="1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3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insert illustration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08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6145809" y="1825624"/>
            <a:ext cx="0" cy="4448176"/>
          </a:xfrm>
          <a:prstGeom prst="line">
            <a:avLst/>
          </a:prstGeom>
          <a:ln w="7620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41686" y="2133601"/>
            <a:ext cx="477268" cy="2667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8641686" y="5692984"/>
            <a:ext cx="477268" cy="266774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68351" y="1825624"/>
            <a:ext cx="5183315" cy="4448176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337300" y="1825624"/>
            <a:ext cx="5086037" cy="4449600"/>
          </a:xfrm>
        </p:spPr>
        <p:txBody>
          <a:bodyPr lIns="0" tIns="0" rIns="0" bIns="0" anchor="ctr" anchorCtr="1">
            <a:no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0" indent="0" algn="ctr">
              <a:buNone/>
              <a:defRPr>
                <a:solidFill>
                  <a:schemeClr val="accent1"/>
                </a:solidFill>
              </a:defRPr>
            </a:lvl2pPr>
            <a:lvl3pPr marL="0" indent="0" algn="ctr">
              <a:buNone/>
              <a:defRPr>
                <a:solidFill>
                  <a:schemeClr val="accent1"/>
                </a:solidFill>
              </a:defRPr>
            </a:lvl3pPr>
            <a:lvl4pPr marL="0" indent="0" algn="ctr">
              <a:buFont typeface="Arial" panose="020B0604020202020204" pitchFamily="34" charset="0"/>
              <a:buNone/>
              <a:defRPr>
                <a:solidFill>
                  <a:schemeClr val="accent1"/>
                </a:solidFill>
              </a:defRPr>
            </a:lvl4pPr>
            <a:lvl5pPr marL="0" indent="0" algn="ctr">
              <a:buNone/>
              <a:defRPr sz="2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29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68350" y="1825624"/>
            <a:ext cx="5183316" cy="4448176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191337" y="1825624"/>
            <a:ext cx="5232000" cy="4449600"/>
          </a:xfrm>
        </p:spPr>
        <p:txBody>
          <a:bodyPr>
            <a:noAutofit/>
          </a:bodyPr>
          <a:lstStyle>
            <a:lvl5pPr marL="0" indent="0">
              <a:buNone/>
              <a:defRPr sz="2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76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7.xml"/><Relationship Id="rId21" Type="http://schemas.openxmlformats.org/officeDocument/2006/relationships/tags" Target="../tags/tag1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image" Target="../media/image4.jpeg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image" Target="../media/image3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29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36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pyright"/>
          <p:cNvSpPr txBox="1"/>
          <p:nvPr userDrawn="1"/>
        </p:nvSpPr>
        <p:spPr>
          <a:xfrm>
            <a:off x="776157" y="6521159"/>
            <a:ext cx="3150920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en-US" sz="1000" dirty="0">
                <a:solidFill>
                  <a:srgbClr val="777777"/>
                </a:solidFill>
                <a:latin typeface="Garamond" panose="02020404030301010803" pitchFamily="18" charset="0"/>
              </a:rPr>
              <a:t>©2020 Grant Thornton India LLP. All rights reserved.</a:t>
            </a:r>
            <a:endParaRPr lang="en-GB" sz="1000" dirty="0">
              <a:solidFill>
                <a:srgbClr val="777777"/>
              </a:solidFill>
              <a:latin typeface="Garamond" panose="02020404030301010803" pitchFamily="18" charset="0"/>
            </a:endParaRP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 txBox="1">
            <a:spLocks/>
          </p:cNvSpPr>
          <p:nvPr userDrawn="1"/>
        </p:nvSpPr>
        <p:spPr>
          <a:xfrm>
            <a:off x="768352" y="2020888"/>
            <a:ext cx="5232401" cy="1498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latinLnBrk="0" hangingPunct="1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3000" b="1" kern="1200">
                <a:solidFill>
                  <a:srgbClr val="4F2D7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latin typeface="Garamond" panose="02020404030301010803" pitchFamily="18" charset="0"/>
              </a:rPr>
              <a:t>Click here to add </a:t>
            </a:r>
            <a:br>
              <a:rPr lang="en-US" sz="3000" dirty="0">
                <a:latin typeface="Garamond" panose="02020404030301010803" pitchFamily="18" charset="0"/>
              </a:rPr>
            </a:br>
            <a:r>
              <a:rPr lang="en-US" sz="3000" dirty="0">
                <a:latin typeface="Garamond" panose="02020404030301010803" pitchFamily="18" charset="0"/>
              </a:rPr>
              <a:t>title on this slide</a:t>
            </a:r>
          </a:p>
        </p:txBody>
      </p:sp>
      <p:sp>
        <p:nvSpPr>
          <p:cNvPr id="17" name="Text Placeholder 21"/>
          <p:cNvSpPr txBox="1">
            <a:spLocks/>
          </p:cNvSpPr>
          <p:nvPr userDrawn="1"/>
        </p:nvSpPr>
        <p:spPr>
          <a:xfrm>
            <a:off x="768351" y="4429126"/>
            <a:ext cx="5232400" cy="36407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2000" b="1" kern="1200">
                <a:solidFill>
                  <a:srgbClr val="00A7B5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Garamond" panose="02020404030301010803" pitchFamily="18" charset="0"/>
              </a:rPr>
              <a:t>Click to add name</a:t>
            </a:r>
          </a:p>
        </p:txBody>
      </p:sp>
      <p:sp>
        <p:nvSpPr>
          <p:cNvPr id="18" name="Text Placeholder 21"/>
          <p:cNvSpPr txBox="1">
            <a:spLocks/>
          </p:cNvSpPr>
          <p:nvPr userDrawn="1"/>
        </p:nvSpPr>
        <p:spPr>
          <a:xfrm>
            <a:off x="768351" y="5083709"/>
            <a:ext cx="5232400" cy="28575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1800" kern="1200" baseline="0">
                <a:solidFill>
                  <a:srgbClr val="00A7B5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Garamond" panose="02020404030301010803" pitchFamily="18" charset="0"/>
              </a:rPr>
              <a:t>Click to add position or firm</a:t>
            </a:r>
          </a:p>
        </p:txBody>
      </p:sp>
      <p:pic>
        <p:nvPicPr>
          <p:cNvPr id="14" name="GTLogoNoTag" hidden="1">
            <a:extLst>
              <a:ext uri="{FF2B5EF4-FFF2-40B4-BE49-F238E27FC236}">
                <a16:creationId xmlns:a16="http://schemas.microsoft.com/office/drawing/2014/main" id="{DD389F71-5ED8-4C78-8662-BA3401ED16A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47090" y="572983"/>
            <a:ext cx="2615921" cy="638130"/>
          </a:xfrm>
          <a:prstGeom prst="rect">
            <a:avLst/>
          </a:prstGeom>
        </p:spPr>
      </p:pic>
      <p:sp>
        <p:nvSpPr>
          <p:cNvPr id="2" name="FilePathFooter"/>
          <p:cNvSpPr>
            <a:spLocks noGrp="1"/>
          </p:cNvSpPr>
          <p:nvPr>
            <p:ph type="ftr" sz="quarter" idx="3"/>
          </p:nvPr>
        </p:nvSpPr>
        <p:spPr>
          <a:xfrm>
            <a:off x="480060" y="5957889"/>
            <a:ext cx="4114800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rgbClr val="777777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GB" dirty="0"/>
              <a:t>Presentation1</a:t>
            </a:r>
          </a:p>
        </p:txBody>
      </p:sp>
    </p:spTree>
    <p:extLst>
      <p:ext uri="{BB962C8B-B14F-4D97-AF65-F5344CB8AC3E}">
        <p14:creationId xmlns:p14="http://schemas.microsoft.com/office/powerpoint/2010/main" val="49838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457200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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457200" rtl="0" eaLnBrk="1" latinLnBrk="0" hangingPunct="1">
        <a:spcBef>
          <a:spcPts val="0"/>
        </a:spcBef>
        <a:spcAft>
          <a:spcPts val="600"/>
        </a:spcAft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24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 userDrawn="1">
          <p15:clr>
            <a:srgbClr val="F26B43"/>
          </p15:clr>
        </p15:guide>
        <p15:guide id="2" pos="484" userDrawn="1">
          <p15:clr>
            <a:srgbClr val="F26B43"/>
          </p15:clr>
        </p15:guide>
        <p15:guide id="3" pos="968" userDrawn="1">
          <p15:clr>
            <a:srgbClr val="F26B43"/>
          </p15:clr>
        </p15:guide>
        <p15:guide id="4" pos="1051" userDrawn="1">
          <p15:clr>
            <a:srgbClr val="F26B43"/>
          </p15:clr>
        </p15:guide>
        <p15:guide id="5" pos="1535" userDrawn="1">
          <p15:clr>
            <a:srgbClr val="F26B43"/>
          </p15:clr>
        </p15:guide>
        <p15:guide id="6" pos="1615" userDrawn="1">
          <p15:clr>
            <a:srgbClr val="F26B43"/>
          </p15:clr>
        </p15:guide>
        <p15:guide id="7" pos="2100" userDrawn="1">
          <p15:clr>
            <a:srgbClr val="F26B43"/>
          </p15:clr>
        </p15:guide>
        <p15:guide id="8" pos="2183" userDrawn="1">
          <p15:clr>
            <a:srgbClr val="F26B43"/>
          </p15:clr>
        </p15:guide>
        <p15:guide id="9" pos="2667" userDrawn="1">
          <p15:clr>
            <a:srgbClr val="F26B43"/>
          </p15:clr>
        </p15:guide>
        <p15:guide id="10" pos="2747" userDrawn="1">
          <p15:clr>
            <a:srgbClr val="F26B43"/>
          </p15:clr>
        </p15:guide>
        <p15:guide id="11" pos="3232" userDrawn="1">
          <p15:clr>
            <a:srgbClr val="F26B43"/>
          </p15:clr>
        </p15:guide>
        <p15:guide id="12" pos="3315" userDrawn="1">
          <p15:clr>
            <a:srgbClr val="F26B43"/>
          </p15:clr>
        </p15:guide>
        <p15:guide id="13" pos="3800" userDrawn="1">
          <p15:clr>
            <a:srgbClr val="F26B43"/>
          </p15:clr>
        </p15:guide>
        <p15:guide id="14" pos="6711" userDrawn="1">
          <p15:clr>
            <a:srgbClr val="F26B43"/>
          </p15:clr>
        </p15:guide>
        <p15:guide id="15" pos="5579" userDrawn="1">
          <p15:clr>
            <a:srgbClr val="F26B43"/>
          </p15:clr>
        </p15:guide>
        <p15:guide id="16" pos="6628" userDrawn="1">
          <p15:clr>
            <a:srgbClr val="F26B43"/>
          </p15:clr>
        </p15:guide>
        <p15:guide id="17" pos="7196" userDrawn="1">
          <p15:clr>
            <a:srgbClr val="F26B43"/>
          </p15:clr>
        </p15:guide>
        <p15:guide id="18" pos="4445" userDrawn="1">
          <p15:clr>
            <a:srgbClr val="F26B43"/>
          </p15:clr>
        </p15:guide>
        <p15:guide id="19" pos="4931" userDrawn="1">
          <p15:clr>
            <a:srgbClr val="F26B43"/>
          </p15:clr>
        </p15:guide>
        <p15:guide id="20" pos="5011" userDrawn="1">
          <p15:clr>
            <a:srgbClr val="F26B43"/>
          </p15:clr>
        </p15:guide>
        <p15:guide id="21" pos="5496" userDrawn="1">
          <p15:clr>
            <a:srgbClr val="F26B43"/>
          </p15:clr>
        </p15:guide>
        <p15:guide id="22" pos="6061" userDrawn="1">
          <p15:clr>
            <a:srgbClr val="F26B43"/>
          </p15:clr>
        </p15:guide>
        <p15:guide id="23" pos="6144" userDrawn="1">
          <p15:clr>
            <a:srgbClr val="F26B43"/>
          </p15:clr>
        </p15:guide>
        <p15:guide id="24" pos="4363" userDrawn="1">
          <p15:clr>
            <a:srgbClr val="F26B43"/>
          </p15:clr>
        </p15:guide>
        <p15:guide id="25" pos="3880" userDrawn="1">
          <p15:clr>
            <a:srgbClr val="F26B43"/>
          </p15:clr>
        </p15:guide>
        <p15:guide id="26" orient="horz" pos="890" userDrawn="1">
          <p15:clr>
            <a:srgbClr val="F26B43"/>
          </p15:clr>
        </p15:guide>
        <p15:guide id="27" orient="horz" pos="981" userDrawn="1">
          <p15:clr>
            <a:srgbClr val="F26B43"/>
          </p15:clr>
        </p15:guide>
        <p15:guide id="28" orient="horz" pos="1593" userDrawn="1">
          <p15:clr>
            <a:srgbClr val="F26B43"/>
          </p15:clr>
        </p15:guide>
        <p15:guide id="29" orient="horz" pos="1502" userDrawn="1">
          <p15:clr>
            <a:srgbClr val="F26B43"/>
          </p15:clr>
        </p15:guide>
        <p15:guide id="31" orient="horz" pos="2115" userDrawn="1">
          <p15:clr>
            <a:srgbClr val="F26B43"/>
          </p15:clr>
        </p15:guide>
        <p15:guide id="32" orient="horz" pos="3430" userDrawn="1">
          <p15:clr>
            <a:srgbClr val="F26B43"/>
          </p15:clr>
        </p15:guide>
        <p15:guide id="33" orient="horz" pos="2727" userDrawn="1">
          <p15:clr>
            <a:srgbClr val="F26B43"/>
          </p15:clr>
        </p15:guide>
        <p15:guide id="34" orient="horz" pos="3952" userDrawn="1">
          <p15:clr>
            <a:srgbClr val="F26B43"/>
          </p15:clr>
        </p15:guide>
        <p15:guide id="35" orient="horz" pos="3339" userDrawn="1">
          <p15:clr>
            <a:srgbClr val="F26B43"/>
          </p15:clr>
        </p15:guide>
        <p15:guide id="36" orient="horz" pos="2818" userDrawn="1">
          <p15:clr>
            <a:srgbClr val="F26B43"/>
          </p15:clr>
        </p15:guide>
        <p15:guide id="37" orient="horz" pos="2205" userDrawn="1">
          <p15:clr>
            <a:srgbClr val="F26B43"/>
          </p15:clr>
        </p15:guide>
        <p15:guide id="38" orient="horz" pos="113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5" r="11824"/>
          <a:stretch/>
        </p:blipFill>
        <p:spPr>
          <a:xfrm>
            <a:off x="0" y="14289"/>
            <a:ext cx="12192000" cy="6858000"/>
          </a:xfrm>
          <a:prstGeom prst="rect">
            <a:avLst/>
          </a:prstGeom>
        </p:spPr>
      </p:pic>
      <p:sp>
        <p:nvSpPr>
          <p:cNvPr id="12" name="Text Placeholder 3"/>
          <p:cNvSpPr txBox="1">
            <a:spLocks/>
          </p:cNvSpPr>
          <p:nvPr userDrawn="1"/>
        </p:nvSpPr>
        <p:spPr>
          <a:xfrm>
            <a:off x="768351" y="1557338"/>
            <a:ext cx="10655301" cy="92392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l" defTabSz="457200" rtl="0" eaLnBrk="1" latinLnBrk="0" hangingPunct="1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3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Garamond" panose="02020404030301010803" pitchFamily="18" charset="0"/>
              </a:rPr>
              <a:t>Click to edit Master title style</a:t>
            </a:r>
          </a:p>
        </p:txBody>
      </p:sp>
      <p:sp>
        <p:nvSpPr>
          <p:cNvPr id="14" name="Text Placeholder 11"/>
          <p:cNvSpPr txBox="1">
            <a:spLocks/>
          </p:cNvSpPr>
          <p:nvPr userDrawn="1"/>
        </p:nvSpPr>
        <p:spPr>
          <a:xfrm>
            <a:off x="770457" y="3443289"/>
            <a:ext cx="10653193" cy="1897063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lnSpc>
                <a:spcPts val="34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3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30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" indent="-27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latin typeface="Garamond" panose="02020404030301010803" pitchFamily="18" charset="0"/>
              </a:rPr>
              <a:t>Click here to add title</a:t>
            </a:r>
            <a:br>
              <a:rPr lang="en-US" sz="3000" dirty="0">
                <a:latin typeface="Garamond" panose="02020404030301010803" pitchFamily="18" charset="0"/>
              </a:rPr>
            </a:br>
            <a:r>
              <a:rPr lang="en-US" sz="3000" dirty="0">
                <a:latin typeface="Garamond" panose="02020404030301010803" pitchFamily="18" charset="0"/>
              </a:rPr>
              <a:t>on two decks</a:t>
            </a:r>
          </a:p>
        </p:txBody>
      </p: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76157" y="6522225"/>
            <a:ext cx="244800" cy="183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en-US" sz="600" b="1" kern="1200" smtClean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</a:lstStyle>
          <a:p>
            <a:fld id="{F7277711-C90C-4EFC-BA43-C39F2EE4297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pyright"/>
          <p:cNvSpPr txBox="1"/>
          <p:nvPr userDrawn="1"/>
        </p:nvSpPr>
        <p:spPr>
          <a:xfrm>
            <a:off x="1078580" y="6522225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US" sz="600" dirty="0">
                <a:solidFill>
                  <a:schemeClr val="bg1"/>
                </a:solidFill>
                <a:latin typeface="Garamond" panose="02020404030301010803" pitchFamily="18" charset="0"/>
              </a:rPr>
              <a:t>©2020 Grant Thornton India LLP. All rights reserved.</a:t>
            </a:r>
            <a:endParaRPr lang="en-GB" sz="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8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457200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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457200" rtl="0" eaLnBrk="1" latinLnBrk="0" hangingPunct="1">
        <a:spcBef>
          <a:spcPts val="0"/>
        </a:spcBef>
        <a:spcAft>
          <a:spcPts val="600"/>
        </a:spcAft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24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 userDrawn="1">
          <p15:clr>
            <a:srgbClr val="F26B43"/>
          </p15:clr>
        </p15:guide>
        <p15:guide id="2" pos="484" userDrawn="1">
          <p15:clr>
            <a:srgbClr val="F26B43"/>
          </p15:clr>
        </p15:guide>
        <p15:guide id="3" pos="967" userDrawn="1">
          <p15:clr>
            <a:srgbClr val="F26B43"/>
          </p15:clr>
        </p15:guide>
        <p15:guide id="4" pos="1051" userDrawn="1">
          <p15:clr>
            <a:srgbClr val="F26B43"/>
          </p15:clr>
        </p15:guide>
        <p15:guide id="5" pos="1535" userDrawn="1">
          <p15:clr>
            <a:srgbClr val="F26B43"/>
          </p15:clr>
        </p15:guide>
        <p15:guide id="6" pos="1619" userDrawn="1">
          <p15:clr>
            <a:srgbClr val="F26B43"/>
          </p15:clr>
        </p15:guide>
        <p15:guide id="7" pos="2099" userDrawn="1">
          <p15:clr>
            <a:srgbClr val="F26B43"/>
          </p15:clr>
        </p15:guide>
        <p15:guide id="8" pos="2183" userDrawn="1">
          <p15:clr>
            <a:srgbClr val="F26B43"/>
          </p15:clr>
        </p15:guide>
        <p15:guide id="9" pos="2667" userDrawn="1">
          <p15:clr>
            <a:srgbClr val="F26B43"/>
          </p15:clr>
        </p15:guide>
        <p15:guide id="10" pos="2747" userDrawn="1">
          <p15:clr>
            <a:srgbClr val="F26B43"/>
          </p15:clr>
        </p15:guide>
        <p15:guide id="11" pos="3232" userDrawn="1">
          <p15:clr>
            <a:srgbClr val="F26B43"/>
          </p15:clr>
        </p15:guide>
        <p15:guide id="12" pos="3315" userDrawn="1">
          <p15:clr>
            <a:srgbClr val="F26B43"/>
          </p15:clr>
        </p15:guide>
        <p15:guide id="13" pos="3799" userDrawn="1">
          <p15:clr>
            <a:srgbClr val="F26B43"/>
          </p15:clr>
        </p15:guide>
        <p15:guide id="14" pos="6707" userDrawn="1">
          <p15:clr>
            <a:srgbClr val="F26B43"/>
          </p15:clr>
        </p15:guide>
        <p15:guide id="15" pos="5579" userDrawn="1">
          <p15:clr>
            <a:srgbClr val="F26B43"/>
          </p15:clr>
        </p15:guide>
        <p15:guide id="16" pos="6627" userDrawn="1">
          <p15:clr>
            <a:srgbClr val="F26B43"/>
          </p15:clr>
        </p15:guide>
        <p15:guide id="17" pos="7196" userDrawn="1">
          <p15:clr>
            <a:srgbClr val="F26B43"/>
          </p15:clr>
        </p15:guide>
        <p15:guide id="18" pos="4445" userDrawn="1">
          <p15:clr>
            <a:srgbClr val="F26B43"/>
          </p15:clr>
        </p15:guide>
        <p15:guide id="19" pos="4931" userDrawn="1">
          <p15:clr>
            <a:srgbClr val="F26B43"/>
          </p15:clr>
        </p15:guide>
        <p15:guide id="20" pos="5011" userDrawn="1">
          <p15:clr>
            <a:srgbClr val="F26B43"/>
          </p15:clr>
        </p15:guide>
        <p15:guide id="21" pos="5496" userDrawn="1">
          <p15:clr>
            <a:srgbClr val="F26B43"/>
          </p15:clr>
        </p15:guide>
        <p15:guide id="22" pos="6061" userDrawn="1">
          <p15:clr>
            <a:srgbClr val="F26B43"/>
          </p15:clr>
        </p15:guide>
        <p15:guide id="23" pos="6144" userDrawn="1">
          <p15:clr>
            <a:srgbClr val="F26B43"/>
          </p15:clr>
        </p15:guide>
        <p15:guide id="24" pos="4363" userDrawn="1">
          <p15:clr>
            <a:srgbClr val="F26B43"/>
          </p15:clr>
        </p15:guide>
        <p15:guide id="25" pos="3880" userDrawn="1">
          <p15:clr>
            <a:srgbClr val="F26B43"/>
          </p15:clr>
        </p15:guide>
        <p15:guide id="26" orient="horz" pos="890" userDrawn="1">
          <p15:clr>
            <a:srgbClr val="F26B43"/>
          </p15:clr>
        </p15:guide>
        <p15:guide id="27" orient="horz" pos="981" userDrawn="1">
          <p15:clr>
            <a:srgbClr val="F26B43"/>
          </p15:clr>
        </p15:guide>
        <p15:guide id="28" orient="horz" pos="1593" userDrawn="1">
          <p15:clr>
            <a:srgbClr val="F26B43"/>
          </p15:clr>
        </p15:guide>
        <p15:guide id="29" orient="horz" pos="1502" userDrawn="1">
          <p15:clr>
            <a:srgbClr val="F26B43"/>
          </p15:clr>
        </p15:guide>
        <p15:guide id="31" orient="horz" pos="2115" userDrawn="1">
          <p15:clr>
            <a:srgbClr val="F26B43"/>
          </p15:clr>
        </p15:guide>
        <p15:guide id="32" orient="horz" pos="3430" userDrawn="1">
          <p15:clr>
            <a:srgbClr val="F26B43"/>
          </p15:clr>
        </p15:guide>
        <p15:guide id="33" orient="horz" pos="2727" userDrawn="1">
          <p15:clr>
            <a:srgbClr val="F26B43"/>
          </p15:clr>
        </p15:guide>
        <p15:guide id="34" orient="horz" pos="3952" userDrawn="1">
          <p15:clr>
            <a:srgbClr val="F26B43"/>
          </p15:clr>
        </p15:guide>
        <p15:guide id="35" orient="horz" pos="3339" userDrawn="1">
          <p15:clr>
            <a:srgbClr val="F26B43"/>
          </p15:clr>
        </p15:guide>
        <p15:guide id="36" orient="horz" pos="2818" userDrawn="1">
          <p15:clr>
            <a:srgbClr val="F26B43"/>
          </p15:clr>
        </p15:guide>
        <p15:guide id="37" orient="horz" pos="2205" userDrawn="1">
          <p15:clr>
            <a:srgbClr val="F26B43"/>
          </p15:clr>
        </p15:guide>
        <p15:guide id="38" orient="horz" pos="113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TLogo"/>
          <p:cNvGrpSpPr>
            <a:grpSpLocks noChangeAspect="1"/>
          </p:cNvGrpSpPr>
          <p:nvPr userDrawn="1">
            <p:custDataLst>
              <p:tags r:id="rId21"/>
            </p:custDataLst>
          </p:nvPr>
        </p:nvGrpSpPr>
        <p:grpSpPr>
          <a:xfrm>
            <a:off x="8702726" y="6495331"/>
            <a:ext cx="2763833" cy="224862"/>
            <a:chOff x="8093075" y="6253163"/>
            <a:chExt cx="2076763" cy="225284"/>
          </a:xfrm>
        </p:grpSpPr>
        <p:pic>
          <p:nvPicPr>
            <p:cNvPr id="40" name="GTLogo"/>
            <p:cNvPicPr>
              <a:picLocks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1838" y="6273800"/>
              <a:ext cx="1818000" cy="204647"/>
            </a:xfrm>
            <a:prstGeom prst="rect">
              <a:avLst/>
            </a:prstGeom>
          </p:spPr>
        </p:pic>
        <p:pic>
          <p:nvPicPr>
            <p:cNvPr id="41" name="GTLogo" descr="GTlogo-primary-no tagline-RGB2012.jpg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3075" y="6253163"/>
              <a:ext cx="205559" cy="205559"/>
            </a:xfrm>
            <a:prstGeom prst="rect">
              <a:avLst/>
            </a:prstGeom>
          </p:spPr>
        </p:pic>
      </p:grp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776158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768350" y="503853"/>
            <a:ext cx="10655300" cy="9090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68350" y="1825625"/>
            <a:ext cx="10655300" cy="44481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76157" y="6522225"/>
            <a:ext cx="244800" cy="183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en-US" sz="600" b="1" kern="1200" smtClean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GTLogoNoTag" hidden="1"/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520" y="6467209"/>
            <a:ext cx="1609347" cy="252985"/>
          </a:xfrm>
          <a:prstGeom prst="rect">
            <a:avLst/>
          </a:prstGeom>
        </p:spPr>
      </p:pic>
      <p:sp>
        <p:nvSpPr>
          <p:cNvPr id="12" name="Copyright"/>
          <p:cNvSpPr txBox="1"/>
          <p:nvPr userDrawn="1"/>
        </p:nvSpPr>
        <p:spPr>
          <a:xfrm>
            <a:off x="1113984" y="6522225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  <a:latin typeface="+mj-lt"/>
              </a:rPr>
              <a:t>©2021 Grant Thornton Bharat LLP. All rights reserved.</a:t>
            </a:r>
            <a:endParaRPr lang="en-GB" sz="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260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9" r:id="rId2"/>
    <p:sldLayoutId id="2147483725" r:id="rId3"/>
    <p:sldLayoutId id="2147483731" r:id="rId4"/>
    <p:sldLayoutId id="2147483757" r:id="rId5"/>
    <p:sldLayoutId id="2147483714" r:id="rId6"/>
    <p:sldLayoutId id="2147483727" r:id="rId7"/>
    <p:sldLayoutId id="2147483732" r:id="rId8"/>
    <p:sldLayoutId id="2147483756" r:id="rId9"/>
    <p:sldLayoutId id="2147483752" r:id="rId10"/>
    <p:sldLayoutId id="2147483733" r:id="rId11"/>
    <p:sldLayoutId id="2147483755" r:id="rId12"/>
    <p:sldLayoutId id="2147483749" r:id="rId13"/>
    <p:sldLayoutId id="2147483750" r:id="rId14"/>
    <p:sldLayoutId id="2147483751" r:id="rId15"/>
    <p:sldLayoutId id="2147483766" r:id="rId16"/>
    <p:sldLayoutId id="2147483735" r:id="rId17"/>
    <p:sldLayoutId id="2147483783" r:id="rId18"/>
    <p:sldLayoutId id="2147483784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54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–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810000" indent="-270000" algn="l" defTabSz="457200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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080000" indent="-270000" algn="l" defTabSz="457200" rtl="0" eaLnBrk="1" latinLnBrk="0" hangingPunct="1">
        <a:spcBef>
          <a:spcPts val="0"/>
        </a:spcBef>
        <a:spcAft>
          <a:spcPts val="600"/>
        </a:spcAft>
        <a:buFont typeface="+mj-lt"/>
        <a:buAutoNum type="alphaLcPeriod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2400" b="1" kern="1200">
          <a:solidFill>
            <a:schemeClr val="accent1"/>
          </a:solidFill>
          <a:latin typeface="+mj-lt"/>
          <a:ea typeface="+mn-ea"/>
          <a:cs typeface="+mn-cs"/>
        </a:defRPr>
      </a:lvl5pPr>
      <a:lvl6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6pPr>
      <a:lvl7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7pPr>
      <a:lvl8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8pPr>
      <a:lvl9pPr marL="270000" indent="-270000" algn="l" defTabSz="4572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 userDrawn="1">
          <p15:clr>
            <a:srgbClr val="F26B43"/>
          </p15:clr>
        </p15:guide>
        <p15:guide id="2" pos="484" userDrawn="1">
          <p15:clr>
            <a:srgbClr val="F26B43"/>
          </p15:clr>
        </p15:guide>
        <p15:guide id="3" pos="968" userDrawn="1">
          <p15:clr>
            <a:srgbClr val="F26B43"/>
          </p15:clr>
        </p15:guide>
        <p15:guide id="4" pos="1051" userDrawn="1">
          <p15:clr>
            <a:srgbClr val="F26B43"/>
          </p15:clr>
        </p15:guide>
        <p15:guide id="5" pos="1535" userDrawn="1">
          <p15:clr>
            <a:srgbClr val="F26B43"/>
          </p15:clr>
        </p15:guide>
        <p15:guide id="6" pos="1616" userDrawn="1">
          <p15:clr>
            <a:srgbClr val="F26B43"/>
          </p15:clr>
        </p15:guide>
        <p15:guide id="7" pos="2103" userDrawn="1">
          <p15:clr>
            <a:srgbClr val="F26B43"/>
          </p15:clr>
        </p15:guide>
        <p15:guide id="8" pos="2183" userDrawn="1">
          <p15:clr>
            <a:srgbClr val="F26B43"/>
          </p15:clr>
        </p15:guide>
        <p15:guide id="9" pos="2667" userDrawn="1">
          <p15:clr>
            <a:srgbClr val="F26B43"/>
          </p15:clr>
        </p15:guide>
        <p15:guide id="10" pos="2747" userDrawn="1">
          <p15:clr>
            <a:srgbClr val="F26B43"/>
          </p15:clr>
        </p15:guide>
        <p15:guide id="11" pos="3232" userDrawn="1">
          <p15:clr>
            <a:srgbClr val="F26B43"/>
          </p15:clr>
        </p15:guide>
        <p15:guide id="12" pos="3315" userDrawn="1">
          <p15:clr>
            <a:srgbClr val="F26B43"/>
          </p15:clr>
        </p15:guide>
        <p15:guide id="13" pos="3795" userDrawn="1">
          <p15:clr>
            <a:srgbClr val="F26B43"/>
          </p15:clr>
        </p15:guide>
        <p15:guide id="14" pos="6707" userDrawn="1">
          <p15:clr>
            <a:srgbClr val="F26B43"/>
          </p15:clr>
        </p15:guide>
        <p15:guide id="15" pos="5579" userDrawn="1">
          <p15:clr>
            <a:srgbClr val="F26B43"/>
          </p15:clr>
        </p15:guide>
        <p15:guide id="16" pos="6627" userDrawn="1">
          <p15:clr>
            <a:srgbClr val="F26B43"/>
          </p15:clr>
        </p15:guide>
        <p15:guide id="17" pos="7196" userDrawn="1">
          <p15:clr>
            <a:srgbClr val="F26B43"/>
          </p15:clr>
        </p15:guide>
        <p15:guide id="18" pos="4445" userDrawn="1">
          <p15:clr>
            <a:srgbClr val="F26B43"/>
          </p15:clr>
        </p15:guide>
        <p15:guide id="19" pos="4931" userDrawn="1">
          <p15:clr>
            <a:srgbClr val="F26B43"/>
          </p15:clr>
        </p15:guide>
        <p15:guide id="20" pos="5011" userDrawn="1">
          <p15:clr>
            <a:srgbClr val="F26B43"/>
          </p15:clr>
        </p15:guide>
        <p15:guide id="21" pos="5496" userDrawn="1">
          <p15:clr>
            <a:srgbClr val="F26B43"/>
          </p15:clr>
        </p15:guide>
        <p15:guide id="22" pos="6061" userDrawn="1">
          <p15:clr>
            <a:srgbClr val="F26B43"/>
          </p15:clr>
        </p15:guide>
        <p15:guide id="23" pos="6144" userDrawn="1">
          <p15:clr>
            <a:srgbClr val="F26B43"/>
          </p15:clr>
        </p15:guide>
        <p15:guide id="24" pos="4363" userDrawn="1">
          <p15:clr>
            <a:srgbClr val="F26B43"/>
          </p15:clr>
        </p15:guide>
        <p15:guide id="25" pos="3880" userDrawn="1">
          <p15:clr>
            <a:srgbClr val="F26B43"/>
          </p15:clr>
        </p15:guide>
        <p15:guide id="26" orient="horz" pos="890" userDrawn="1">
          <p15:clr>
            <a:srgbClr val="F26B43"/>
          </p15:clr>
        </p15:guide>
        <p15:guide id="27" orient="horz" pos="981" userDrawn="1">
          <p15:clr>
            <a:srgbClr val="F26B43"/>
          </p15:clr>
        </p15:guide>
        <p15:guide id="28" orient="horz" pos="1593" userDrawn="1">
          <p15:clr>
            <a:srgbClr val="F26B43"/>
          </p15:clr>
        </p15:guide>
        <p15:guide id="29" orient="horz" pos="1502" userDrawn="1">
          <p15:clr>
            <a:srgbClr val="F26B43"/>
          </p15:clr>
        </p15:guide>
        <p15:guide id="31" orient="horz" pos="2115" userDrawn="1">
          <p15:clr>
            <a:srgbClr val="F26B43"/>
          </p15:clr>
        </p15:guide>
        <p15:guide id="32" orient="horz" pos="3430" userDrawn="1">
          <p15:clr>
            <a:srgbClr val="F26B43"/>
          </p15:clr>
        </p15:guide>
        <p15:guide id="33" orient="horz" pos="2727" userDrawn="1">
          <p15:clr>
            <a:srgbClr val="F26B43"/>
          </p15:clr>
        </p15:guide>
        <p15:guide id="34" orient="horz" pos="3952" userDrawn="1">
          <p15:clr>
            <a:srgbClr val="F26B43"/>
          </p15:clr>
        </p15:guide>
        <p15:guide id="35" orient="horz" pos="3339" userDrawn="1">
          <p15:clr>
            <a:srgbClr val="F26B43"/>
          </p15:clr>
        </p15:guide>
        <p15:guide id="36" orient="horz" pos="2818" userDrawn="1">
          <p15:clr>
            <a:srgbClr val="F26B43"/>
          </p15:clr>
        </p15:guide>
        <p15:guide id="37" orient="horz" pos="2205" userDrawn="1">
          <p15:clr>
            <a:srgbClr val="F26B43"/>
          </p15:clr>
        </p15:guide>
        <p15:guide id="38" orient="horz" pos="113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 txBox="1">
            <a:spLocks/>
          </p:cNvSpPr>
          <p:nvPr userDrawn="1"/>
        </p:nvSpPr>
        <p:spPr>
          <a:xfrm>
            <a:off x="632826" y="1812803"/>
            <a:ext cx="5367925" cy="1520949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latinLnBrk="0" hangingPunct="1"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3000" b="1" kern="1200">
                <a:solidFill>
                  <a:srgbClr val="4F2D7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000" dirty="0"/>
              <a:t>Click here to add </a:t>
            </a:r>
            <a:br>
              <a:rPr lang="en-US" sz="4000" dirty="0"/>
            </a:br>
            <a:r>
              <a:rPr lang="en-US" sz="4000" dirty="0"/>
              <a:t>title on this slide</a:t>
            </a:r>
          </a:p>
        </p:txBody>
      </p:sp>
      <p:sp>
        <p:nvSpPr>
          <p:cNvPr id="18" name="Copyright"/>
          <p:cNvSpPr txBox="1"/>
          <p:nvPr userDrawn="1"/>
        </p:nvSpPr>
        <p:spPr>
          <a:xfrm>
            <a:off x="629329" y="6540838"/>
            <a:ext cx="349817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en-US" sz="1333" dirty="0">
                <a:solidFill>
                  <a:srgbClr val="777777"/>
                </a:solidFill>
                <a:latin typeface="Arial" panose="020B0604020202020204" pitchFamily="34" charset="0"/>
              </a:rPr>
              <a:t>© 2020 Grant Thornton India LLP. All rights reserved.</a:t>
            </a:r>
            <a:endParaRPr lang="en-GB" sz="1333" dirty="0">
              <a:solidFill>
                <a:srgbClr val="777777"/>
              </a:solidFill>
              <a:latin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625828" y="6517112"/>
            <a:ext cx="350167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1"/>
          <p:cNvSpPr txBox="1">
            <a:spLocks/>
          </p:cNvSpPr>
          <p:nvPr userDrawn="1"/>
        </p:nvSpPr>
        <p:spPr>
          <a:xfrm>
            <a:off x="627599" y="4409439"/>
            <a:ext cx="5373152" cy="489927"/>
          </a:xfrm>
          <a:prstGeom prst="rect">
            <a:avLst/>
          </a:prstGeom>
        </p:spPr>
        <p:txBody>
          <a:bodyPr vert="horz" lIns="0"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2000" b="1" kern="1200">
                <a:solidFill>
                  <a:srgbClr val="00A7B5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Click to add name</a:t>
            </a:r>
          </a:p>
        </p:txBody>
      </p:sp>
      <p:sp>
        <p:nvSpPr>
          <p:cNvPr id="22" name="Text Placeholder 21"/>
          <p:cNvSpPr txBox="1">
            <a:spLocks/>
          </p:cNvSpPr>
          <p:nvPr userDrawn="1"/>
        </p:nvSpPr>
        <p:spPr>
          <a:xfrm>
            <a:off x="624417" y="4868885"/>
            <a:ext cx="5376333" cy="532552"/>
          </a:xfrm>
          <a:prstGeom prst="rect">
            <a:avLst/>
          </a:prstGeom>
        </p:spPr>
        <p:txBody>
          <a:bodyPr vert="horz" lIns="0"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None/>
              <a:defRPr sz="1800" kern="1200" baseline="0">
                <a:solidFill>
                  <a:srgbClr val="00A7B5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Click to add position or firm</a:t>
            </a:r>
          </a:p>
        </p:txBody>
      </p: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8412FA20-83B3-4C55-AF23-F06656DCE3C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pic>
        <p:nvPicPr>
          <p:cNvPr id="16" name="GTLogo">
            <a:extLst>
              <a:ext uri="{FF2B5EF4-FFF2-40B4-BE49-F238E27FC236}">
                <a16:creationId xmlns:a16="http://schemas.microsoft.com/office/drawing/2014/main" id="{860FB02E-D3C1-43A6-954C-64FE742B79E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99156" y="568067"/>
            <a:ext cx="2615921" cy="85084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BA8EF52-D450-42E0-BA57-0E6EC7167E77}"/>
              </a:ext>
            </a:extLst>
          </p:cNvPr>
          <p:cNvSpPr/>
          <p:nvPr userDrawn="1"/>
        </p:nvSpPr>
        <p:spPr>
          <a:xfrm>
            <a:off x="12288982" y="-46182"/>
            <a:ext cx="3703783" cy="1791855"/>
          </a:xfrm>
          <a:prstGeom prst="rect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333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30pt top heading (this aligns with the global PPT template)</a:t>
            </a:r>
          </a:p>
          <a:p>
            <a:r>
              <a:rPr lang="en-GB" sz="1333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24pt point (this aligns with body copy bullets)</a:t>
            </a:r>
          </a:p>
          <a:p>
            <a:r>
              <a:rPr lang="en-GB" sz="1333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20pt (sub bullets are this size)</a:t>
            </a:r>
          </a:p>
          <a:p>
            <a:r>
              <a:rPr lang="en-GB" sz="1333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18pt (aligns with font hierarchy)</a:t>
            </a:r>
          </a:p>
          <a:p>
            <a:r>
              <a:rPr lang="en-GB" sz="1333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12pt (does not align but works for this, 13.5pt (used for brochures as a size) is too large)</a:t>
            </a:r>
          </a:p>
        </p:txBody>
      </p:sp>
      <p:sp>
        <p:nvSpPr>
          <p:cNvPr id="3" name="FilePathFooter"/>
          <p:cNvSpPr>
            <a:spLocks noGrp="1"/>
          </p:cNvSpPr>
          <p:nvPr>
            <p:ph type="ftr" sz="quarter" idx="3"/>
          </p:nvPr>
        </p:nvSpPr>
        <p:spPr>
          <a:xfrm>
            <a:off x="480060" y="5657851"/>
            <a:ext cx="4114800" cy="366183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333">
                <a:solidFill>
                  <a:srgbClr val="777777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Presentation2</a:t>
            </a:r>
          </a:p>
        </p:txBody>
      </p:sp>
    </p:spTree>
    <p:extLst>
      <p:ext uri="{BB962C8B-B14F-4D97-AF65-F5344CB8AC3E}">
        <p14:creationId xmlns:p14="http://schemas.microsoft.com/office/powerpoint/2010/main" val="158399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hf hdr="0" ftr="0" dt="0"/>
  <p:txStyles>
    <p:titleStyle>
      <a:lvl1pPr algn="l" defTabSz="609585" rtl="0" eaLnBrk="1" latinLnBrk="0" hangingPunct="1"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59976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/>
        <a:buChar char="–"/>
        <a:defRPr sz="2933" kern="1200">
          <a:solidFill>
            <a:schemeClr val="tx1"/>
          </a:solidFill>
          <a:latin typeface="+mn-lt"/>
          <a:ea typeface="+mn-ea"/>
          <a:cs typeface="+mn-cs"/>
        </a:defRPr>
      </a:lvl2pPr>
      <a:lvl3pPr marL="1439964" indent="-479988" algn="l" defTabSz="609585" rtl="0" eaLnBrk="1" latinLnBrk="0" hangingPunct="1">
        <a:spcBef>
          <a:spcPts val="0"/>
        </a:spcBef>
        <a:spcAft>
          <a:spcPts val="800"/>
        </a:spcAft>
        <a:buFont typeface="Symbol" panose="05050102010706020507" pitchFamily="18" charset="2"/>
        <a:buChar char="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919952" indent="-479988" algn="l" defTabSz="609585" rtl="0" eaLnBrk="1" latinLnBrk="0" hangingPunct="1">
        <a:spcBef>
          <a:spcPts val="0"/>
        </a:spcBef>
        <a:spcAft>
          <a:spcPts val="800"/>
        </a:spcAft>
        <a:buFont typeface="+mj-lt"/>
        <a:buAutoNum type="alphaLcPeriod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09585" rtl="0" eaLnBrk="1" latinLnBrk="0" hangingPunct="1">
        <a:spcBef>
          <a:spcPts val="0"/>
        </a:spcBef>
        <a:spcAft>
          <a:spcPts val="800"/>
        </a:spcAft>
        <a:buFont typeface="Arial"/>
        <a:buNone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0" indent="0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2">
          <p15:clr>
            <a:srgbClr val="F26B43"/>
          </p15:clr>
        </p15:guide>
        <p15:guide id="2" pos="295">
          <p15:clr>
            <a:srgbClr val="F26B43"/>
          </p15:clr>
        </p15:guide>
        <p15:guide id="3" orient="horz" pos="645">
          <p15:clr>
            <a:srgbClr val="F26B43"/>
          </p15:clr>
        </p15:guide>
        <p15:guide id="4" pos="593">
          <p15:clr>
            <a:srgbClr val="F26B43"/>
          </p15:clr>
        </p15:guide>
        <p15:guide id="5" pos="737">
          <p15:clr>
            <a:srgbClr val="F26B43"/>
          </p15:clr>
        </p15:guide>
        <p15:guide id="6" pos="1034">
          <p15:clr>
            <a:srgbClr val="F26B43"/>
          </p15:clr>
        </p15:guide>
        <p15:guide id="7" pos="1179">
          <p15:clr>
            <a:srgbClr val="F26B43"/>
          </p15:clr>
        </p15:guide>
        <p15:guide id="8" pos="1479">
          <p15:clr>
            <a:srgbClr val="F26B43"/>
          </p15:clr>
        </p15:guide>
        <p15:guide id="9" pos="1625">
          <p15:clr>
            <a:srgbClr val="F26B43"/>
          </p15:clr>
        </p15:guide>
        <p15:guide id="10" pos="1922">
          <p15:clr>
            <a:srgbClr val="F26B43"/>
          </p15:clr>
        </p15:guide>
        <p15:guide id="11" pos="2066">
          <p15:clr>
            <a:srgbClr val="F26B43"/>
          </p15:clr>
        </p15:guide>
        <p15:guide id="12" pos="2364">
          <p15:clr>
            <a:srgbClr val="F26B43"/>
          </p15:clr>
        </p15:guide>
        <p15:guide id="13" pos="2511">
          <p15:clr>
            <a:srgbClr val="F26B43"/>
          </p15:clr>
        </p15:guide>
        <p15:guide id="14" pos="2808">
          <p15:clr>
            <a:srgbClr val="F26B43"/>
          </p15:clr>
        </p15:guide>
        <p15:guide id="15" pos="2954">
          <p15:clr>
            <a:srgbClr val="F26B43"/>
          </p15:clr>
        </p15:guide>
        <p15:guide id="16" pos="3251">
          <p15:clr>
            <a:srgbClr val="F26B43"/>
          </p15:clr>
        </p15:guide>
        <p15:guide id="17" pos="3398">
          <p15:clr>
            <a:srgbClr val="F26B43"/>
          </p15:clr>
        </p15:guide>
        <p15:guide id="18" pos="3695">
          <p15:clr>
            <a:srgbClr val="F26B43"/>
          </p15:clr>
        </p15:guide>
        <p15:guide id="19" pos="3839">
          <p15:clr>
            <a:srgbClr val="F26B43"/>
          </p15:clr>
        </p15:guide>
        <p15:guide id="20" pos="4136">
          <p15:clr>
            <a:srgbClr val="F26B43"/>
          </p15:clr>
        </p15:guide>
        <p15:guide id="21" pos="4283">
          <p15:clr>
            <a:srgbClr val="F26B43"/>
          </p15:clr>
        </p15:guide>
        <p15:guide id="22" pos="4580">
          <p15:clr>
            <a:srgbClr val="F26B43"/>
          </p15:clr>
        </p15:guide>
        <p15:guide id="23" pos="4727">
          <p15:clr>
            <a:srgbClr val="F26B43"/>
          </p15:clr>
        </p15:guide>
        <p15:guide id="24" pos="5022">
          <p15:clr>
            <a:srgbClr val="F26B43"/>
          </p15:clr>
        </p15:guide>
        <p15:guide id="25" pos="5465">
          <p15:clr>
            <a:srgbClr val="F26B43"/>
          </p15:clr>
        </p15:guide>
        <p15:guide id="26" pos="5169">
          <p15:clr>
            <a:srgbClr val="F26B43"/>
          </p15:clr>
        </p15:guide>
        <p15:guide id="27" orient="horz" pos="758">
          <p15:clr>
            <a:srgbClr val="F26B43"/>
          </p15:clr>
        </p15:guide>
        <p15:guide id="28" orient="horz" pos="1098">
          <p15:clr>
            <a:srgbClr val="F26B43"/>
          </p15:clr>
        </p15:guide>
        <p15:guide id="29" orient="horz" pos="1212">
          <p15:clr>
            <a:srgbClr val="F26B43"/>
          </p15:clr>
        </p15:guide>
        <p15:guide id="30" orient="horz" pos="1575">
          <p15:clr>
            <a:srgbClr val="F26B43"/>
          </p15:clr>
        </p15:guide>
        <p15:guide id="31" orient="horz" pos="1688">
          <p15:clr>
            <a:srgbClr val="F26B43"/>
          </p15:clr>
        </p15:guide>
        <p15:guide id="32" orient="horz" pos="2028">
          <p15:clr>
            <a:srgbClr val="F26B43"/>
          </p15:clr>
        </p15:guide>
        <p15:guide id="33" orient="horz" pos="2142">
          <p15:clr>
            <a:srgbClr val="F26B43"/>
          </p15:clr>
        </p15:guide>
        <p15:guide id="34" orient="horz" pos="2505">
          <p15:clr>
            <a:srgbClr val="F26B43"/>
          </p15:clr>
        </p15:guide>
        <p15:guide id="35" orient="horz" pos="2618">
          <p15:clr>
            <a:srgbClr val="F26B43"/>
          </p15:clr>
        </p15:guide>
        <p15:guide id="36" orient="horz" pos="2958">
          <p15:clr>
            <a:srgbClr val="F26B43"/>
          </p15:clr>
        </p15:guide>
        <p15:guide id="37" orient="horz" pos="9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TLogo"/>
          <p:cNvGrpSpPr>
            <a:grpSpLocks noChangeAspect="1"/>
          </p:cNvGrpSpPr>
          <p:nvPr userDrawn="1">
            <p:custDataLst>
              <p:tags r:id="rId20"/>
            </p:custDataLst>
          </p:nvPr>
        </p:nvGrpSpPr>
        <p:grpSpPr>
          <a:xfrm>
            <a:off x="8702728" y="6495331"/>
            <a:ext cx="2763833" cy="224862"/>
            <a:chOff x="8093075" y="6253163"/>
            <a:chExt cx="2076763" cy="225284"/>
          </a:xfrm>
        </p:grpSpPr>
        <p:pic>
          <p:nvPicPr>
            <p:cNvPr id="40" name="GTLogo"/>
            <p:cNvPicPr>
              <a:picLocks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1838" y="6273800"/>
              <a:ext cx="1818000" cy="204647"/>
            </a:xfrm>
            <a:prstGeom prst="rect">
              <a:avLst/>
            </a:prstGeom>
          </p:spPr>
        </p:pic>
        <p:pic>
          <p:nvPicPr>
            <p:cNvPr id="41" name="GTLogo" descr="GTlogo-primary-no tagline-RGB2012.jpg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3075" y="6253163"/>
              <a:ext cx="205559" cy="205559"/>
            </a:xfrm>
            <a:prstGeom prst="rect">
              <a:avLst/>
            </a:prstGeom>
          </p:spPr>
        </p:pic>
      </p:grpSp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776159" y="6519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768351" y="503854"/>
            <a:ext cx="10655300" cy="9090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68351" y="1825626"/>
            <a:ext cx="10655300" cy="44481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76157" y="6522225"/>
            <a:ext cx="244800" cy="183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en-US" sz="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E0C512C-2A69-4D15-9349-877CDA6B8AB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GTLogoNoTag" hidden="1"/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521" y="6467211"/>
            <a:ext cx="1609347" cy="252985"/>
          </a:xfrm>
          <a:prstGeom prst="rect">
            <a:avLst/>
          </a:prstGeom>
        </p:spPr>
      </p:pic>
      <p:sp>
        <p:nvSpPr>
          <p:cNvPr id="12" name="Copyright"/>
          <p:cNvSpPr txBox="1"/>
          <p:nvPr userDrawn="1"/>
        </p:nvSpPr>
        <p:spPr>
          <a:xfrm>
            <a:off x="1113984" y="6522225"/>
            <a:ext cx="3150920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en-US" sz="600" dirty="0">
                <a:solidFill>
                  <a:schemeClr val="tx1"/>
                </a:solidFill>
              </a:rPr>
              <a:t>©2020 Grant Thornton India LLP. All rights reserved.</a:t>
            </a:r>
            <a:endParaRPr lang="en-GB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04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9993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9987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09980" indent="-269993" algn="l" defTabSz="457189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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973" indent="-269993" algn="l" defTabSz="457189" rtl="0" eaLnBrk="1" latinLnBrk="0" hangingPunct="1">
        <a:spcBef>
          <a:spcPts val="0"/>
        </a:spcBef>
        <a:spcAft>
          <a:spcPts val="600"/>
        </a:spcAft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24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69993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69993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69993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69993" indent="-269993" algn="l" defTabSz="457189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>
          <p15:clr>
            <a:srgbClr val="F26B43"/>
          </p15:clr>
        </p15:guide>
        <p15:guide id="2" pos="484">
          <p15:clr>
            <a:srgbClr val="F26B43"/>
          </p15:clr>
        </p15:guide>
        <p15:guide id="3" pos="968">
          <p15:clr>
            <a:srgbClr val="F26B43"/>
          </p15:clr>
        </p15:guide>
        <p15:guide id="4" pos="1051">
          <p15:clr>
            <a:srgbClr val="F26B43"/>
          </p15:clr>
        </p15:guide>
        <p15:guide id="5" pos="1535">
          <p15:clr>
            <a:srgbClr val="F26B43"/>
          </p15:clr>
        </p15:guide>
        <p15:guide id="6" pos="1616">
          <p15:clr>
            <a:srgbClr val="F26B43"/>
          </p15:clr>
        </p15:guide>
        <p15:guide id="7" pos="2103">
          <p15:clr>
            <a:srgbClr val="F26B43"/>
          </p15:clr>
        </p15:guide>
        <p15:guide id="8" pos="2183">
          <p15:clr>
            <a:srgbClr val="F26B43"/>
          </p15:clr>
        </p15:guide>
        <p15:guide id="9" pos="2667">
          <p15:clr>
            <a:srgbClr val="F26B43"/>
          </p15:clr>
        </p15:guide>
        <p15:guide id="10" pos="2747">
          <p15:clr>
            <a:srgbClr val="F26B43"/>
          </p15:clr>
        </p15:guide>
        <p15:guide id="11" pos="3232">
          <p15:clr>
            <a:srgbClr val="F26B43"/>
          </p15:clr>
        </p15:guide>
        <p15:guide id="12" pos="3315">
          <p15:clr>
            <a:srgbClr val="F26B43"/>
          </p15:clr>
        </p15:guide>
        <p15:guide id="13" pos="3795">
          <p15:clr>
            <a:srgbClr val="F26B43"/>
          </p15:clr>
        </p15:guide>
        <p15:guide id="14" pos="6707">
          <p15:clr>
            <a:srgbClr val="F26B43"/>
          </p15:clr>
        </p15:guide>
        <p15:guide id="15" pos="5579">
          <p15:clr>
            <a:srgbClr val="F26B43"/>
          </p15:clr>
        </p15:guide>
        <p15:guide id="16" pos="6627">
          <p15:clr>
            <a:srgbClr val="F26B43"/>
          </p15:clr>
        </p15:guide>
        <p15:guide id="17" pos="7196">
          <p15:clr>
            <a:srgbClr val="F26B43"/>
          </p15:clr>
        </p15:guide>
        <p15:guide id="18" pos="4445">
          <p15:clr>
            <a:srgbClr val="F26B43"/>
          </p15:clr>
        </p15:guide>
        <p15:guide id="19" pos="4931">
          <p15:clr>
            <a:srgbClr val="F26B43"/>
          </p15:clr>
        </p15:guide>
        <p15:guide id="20" pos="5011">
          <p15:clr>
            <a:srgbClr val="F26B43"/>
          </p15:clr>
        </p15:guide>
        <p15:guide id="21" pos="5496">
          <p15:clr>
            <a:srgbClr val="F26B43"/>
          </p15:clr>
        </p15:guide>
        <p15:guide id="22" pos="6061">
          <p15:clr>
            <a:srgbClr val="F26B43"/>
          </p15:clr>
        </p15:guide>
        <p15:guide id="23" pos="6144">
          <p15:clr>
            <a:srgbClr val="F26B43"/>
          </p15:clr>
        </p15:guide>
        <p15:guide id="24" pos="4363">
          <p15:clr>
            <a:srgbClr val="F26B43"/>
          </p15:clr>
        </p15:guide>
        <p15:guide id="25" pos="3880">
          <p15:clr>
            <a:srgbClr val="F26B43"/>
          </p15:clr>
        </p15:guide>
        <p15:guide id="26" orient="horz" pos="890">
          <p15:clr>
            <a:srgbClr val="F26B43"/>
          </p15:clr>
        </p15:guide>
        <p15:guide id="27" orient="horz" pos="981">
          <p15:clr>
            <a:srgbClr val="F26B43"/>
          </p15:clr>
        </p15:guide>
        <p15:guide id="28" orient="horz" pos="1593">
          <p15:clr>
            <a:srgbClr val="F26B43"/>
          </p15:clr>
        </p15:guide>
        <p15:guide id="29" orient="horz" pos="1502">
          <p15:clr>
            <a:srgbClr val="F26B43"/>
          </p15:clr>
        </p15:guide>
        <p15:guide id="31" orient="horz" pos="2115">
          <p15:clr>
            <a:srgbClr val="F26B43"/>
          </p15:clr>
        </p15:guide>
        <p15:guide id="32" orient="horz" pos="3430">
          <p15:clr>
            <a:srgbClr val="F26B43"/>
          </p15:clr>
        </p15:guide>
        <p15:guide id="33" orient="horz" pos="2727">
          <p15:clr>
            <a:srgbClr val="F26B43"/>
          </p15:clr>
        </p15:guide>
        <p15:guide id="34" orient="horz" pos="3952">
          <p15:clr>
            <a:srgbClr val="F26B43"/>
          </p15:clr>
        </p15:guide>
        <p15:guide id="35" orient="horz" pos="3339">
          <p15:clr>
            <a:srgbClr val="F26B43"/>
          </p15:clr>
        </p15:guide>
        <p15:guide id="36" orient="horz" pos="2818">
          <p15:clr>
            <a:srgbClr val="F26B43"/>
          </p15:clr>
        </p15:guide>
        <p15:guide id="37" orient="horz" pos="2205">
          <p15:clr>
            <a:srgbClr val="F26B43"/>
          </p15:clr>
        </p15:guide>
        <p15:guide id="38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68350" y="503854"/>
            <a:ext cx="10655300" cy="587968"/>
          </a:xfrm>
        </p:spPr>
        <p:txBody>
          <a:bodyPr/>
          <a:lstStyle/>
          <a:p>
            <a:r>
              <a:rPr lang="en-IN" sz="2800" dirty="0"/>
              <a:t>Profile</a:t>
            </a:r>
            <a:endParaRPr lang="en-IN" sz="2800" dirty="0">
              <a:latin typeface="+mj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0C512C-2A69-4D15-9349-877CDA6B8ABD}" type="slidenum">
              <a:rPr lang="en-GB" sz="500" smtClean="0">
                <a:latin typeface="+mj-lt"/>
              </a:rPr>
              <a:pPr/>
              <a:t>1</a:t>
            </a:fld>
            <a:endParaRPr lang="en-GB" sz="500" dirty="0">
              <a:latin typeface="+mj-lt"/>
            </a:endParaRP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4294967295"/>
          </p:nvPr>
        </p:nvSpPr>
        <p:spPr>
          <a:xfrm>
            <a:off x="2477386" y="1512113"/>
            <a:ext cx="2768382" cy="1100137"/>
          </a:xfrm>
          <a:prstGeom prst="rect">
            <a:avLst/>
          </a:prstGeom>
        </p:spPr>
        <p:txBody>
          <a:bodyPr/>
          <a:lstStyle/>
          <a:p>
            <a:pPr marL="0" indent="0" defTabSz="740261" eaLnBrk="0" hangingPunct="0">
              <a:buNone/>
              <a:defRPr/>
            </a:pPr>
            <a:r>
              <a:rPr lang="en-IN" sz="1800" b="1" i="1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IN" sz="1800" b="1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Rohit Bharath Das</a:t>
            </a:r>
          </a:p>
          <a:p>
            <a:pPr marL="0" indent="0" defTabSz="740261" eaLnBrk="0" hangingPunct="0">
              <a:buNone/>
              <a:defRPr/>
            </a:pPr>
            <a:r>
              <a:rPr lang="en-IN" sz="1600" b="1" i="1" dirty="0"/>
              <a:t>     Partner</a:t>
            </a:r>
            <a:r>
              <a:rPr lang="en-US" sz="1600" b="1" i="1" dirty="0"/>
              <a:t>, Cyber </a:t>
            </a:r>
          </a:p>
          <a:p>
            <a:endParaRPr lang="en-US" sz="1800" b="1" i="1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20957" y="3294854"/>
            <a:ext cx="10240601" cy="35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40261">
              <a:lnSpc>
                <a:spcPct val="1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r>
              <a:rPr lang="en-GB" sz="1200" b="1" kern="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Expertise summary</a:t>
            </a:r>
            <a:endParaRPr lang="en-GB" sz="1200" b="1" kern="0" dirty="0">
              <a:solidFill>
                <a:srgbClr val="ED1A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IN" sz="1100" kern="0" dirty="0">
                <a:latin typeface="Arial" panose="020B0604020202020204" pitchFamily="34" charset="0"/>
                <a:cs typeface="Arial" panose="020B0604020202020204" pitchFamily="34" charset="0"/>
              </a:rPr>
              <a:t>Rohit is a business leader with over 18 years of experience in Cyber Security &amp; Data Protection. He is an MBA in Finance, Marketing with an electronics &amp; tele-communication engineering. 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IN" sz="1100" kern="0" dirty="0">
                <a:latin typeface="Arial" panose="020B0604020202020204" pitchFamily="34" charset="0"/>
                <a:cs typeface="Arial" panose="020B0604020202020204" pitchFamily="34" charset="0"/>
              </a:rPr>
              <a:t>He brings in unique expertise IT/ITeS, Auto, BFSI, Manufacturing &amp; Public sectors leading &amp; delivering variety of projects on Cyber Strategy, Data Privacy &amp; Protection, Cyber Crisis &amp; Resiliency, Incident response, Compliance &amp; attest reviews, organization cyber culture &amp; maturity assessments. He also has deep understanding of control assessments, Vulnerability Assessments, configuration reviews, business continuity planning and disaster recovery projects. </a:t>
            </a:r>
          </a:p>
          <a:p>
            <a:pPr defTabSz="844415">
              <a:lnSpc>
                <a:spcPct val="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endParaRPr lang="en-GB" sz="1100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40261">
              <a:lnSpc>
                <a:spcPct val="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endParaRPr lang="en-US" sz="1100" b="1" kern="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40261">
              <a:lnSpc>
                <a:spcPct val="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endParaRPr lang="en-GB" sz="1100" b="1" kern="0" dirty="0">
              <a:solidFill>
                <a:srgbClr val="4F2D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40261">
              <a:lnSpc>
                <a:spcPct val="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r>
              <a:rPr lang="en-GB" sz="1100" b="1" kern="0" dirty="0">
                <a:solidFill>
                  <a:srgbClr val="4F2D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project</a:t>
            </a:r>
          </a:p>
          <a:p>
            <a:pPr defTabSz="844415">
              <a:lnSpc>
                <a:spcPct val="50000"/>
              </a:lnSpc>
              <a:spcBef>
                <a:spcPct val="0"/>
              </a:spcBef>
              <a:tabLst>
                <a:tab pos="510215" algn="l"/>
              </a:tabLst>
              <a:defRPr/>
            </a:pPr>
            <a:endParaRPr lang="en-GB" sz="1100" b="1" kern="0" dirty="0">
              <a:solidFill>
                <a:srgbClr val="ED1A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Rohit has led multiple projects in cyber strategy, transformation, IT maturity assessments, vulnerability assessments across multiple sectors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Rohit has deep experience is in Vendor Risk Assessments, Software License Reviews, IT Governance of key vendors spreading across all sectors majorly in BPO, Consulting sectors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Rohit has worked and lead team for Risk Based IT Audit, SOC 1/SOC 2/ Attest reviews for different clients  in leading sectors and performed Cyber vulnerability management &amp; application security projects in different sectors including Telecom, IT/ITES, Finance, Aviation, and insurance.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He has a vast exposure in Vendor Management, Toll Audit Management , IT Security Audit for Road &amp; Transport Sector.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Rohit has conducted Technology Solution assessment of the airport operations and the break point analysis of the technology components.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He conducted IS audit and review of the real time data transfer process and systems established of a Government Organization and Road and Transport Sector</a:t>
            </a:r>
          </a:p>
          <a:p>
            <a:pPr marL="141369" indent="-141369" defTabSz="844415">
              <a:lnSpc>
                <a:spcPts val="1215"/>
              </a:lnSpc>
              <a:spcBef>
                <a:spcPct val="0"/>
              </a:spcBef>
              <a:buFont typeface="Arial" pitchFamily="34" charset="0"/>
              <a:buChar char="•"/>
              <a:tabLst>
                <a:tab pos="510215" algn="l"/>
              </a:tabLst>
              <a:defRPr/>
            </a:pP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He also </a:t>
            </a:r>
            <a:r>
              <a:rPr lang="en-US" sz="1100" kern="0">
                <a:latin typeface="Arial" panose="020B0604020202020204" pitchFamily="34" charset="0"/>
                <a:cs typeface="Arial" panose="020B0604020202020204" pitchFamily="34" charset="0"/>
              </a:rPr>
              <a:t>performed several </a:t>
            </a:r>
            <a:r>
              <a:rPr lang="en-US" sz="1100" kern="0" dirty="0">
                <a:latin typeface="Arial" panose="020B0604020202020204" pitchFamily="34" charset="0"/>
                <a:cs typeface="Arial" panose="020B0604020202020204" pitchFamily="34" charset="0"/>
              </a:rPr>
              <a:t>Break Point Analysis of Leading Technology Services Company – Providing Services to Aviation Sector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29218"/>
              </p:ext>
            </p:extLst>
          </p:nvPr>
        </p:nvGraphicFramePr>
        <p:xfrm>
          <a:off x="5455988" y="1475303"/>
          <a:ext cx="596766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909">
                  <a:extLst>
                    <a:ext uri="{9D8B030D-6E8A-4147-A177-3AD203B41FA5}">
                      <a16:colId xmlns:a16="http://schemas.microsoft.com/office/drawing/2014/main" val="3665831041"/>
                    </a:ext>
                  </a:extLst>
                </a:gridCol>
                <a:gridCol w="1856663">
                  <a:extLst>
                    <a:ext uri="{9D8B030D-6E8A-4147-A177-3AD203B41FA5}">
                      <a16:colId xmlns:a16="http://schemas.microsoft.com/office/drawing/2014/main" val="3248927603"/>
                    </a:ext>
                  </a:extLst>
                </a:gridCol>
                <a:gridCol w="1516090">
                  <a:extLst>
                    <a:ext uri="{9D8B030D-6E8A-4147-A177-3AD203B41FA5}">
                      <a16:colId xmlns:a16="http://schemas.microsoft.com/office/drawing/2014/main" val="1334275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Areas of expertise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Education  &amp; professional qualifications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Technical certifications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27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 Strategy &amp; Governance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Privacy &amp; Protection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 culture &amp; maturity assessments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Vulnerability Management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 Party risk management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kern="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Compliance &amp; Attestation</a:t>
                      </a:r>
                    </a:p>
                    <a:p>
                      <a:pPr marL="171450" lvl="0" indent="-171450" defTabSz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000" dirty="0"/>
                        <a:t>Cyber </a:t>
                      </a:r>
                      <a:r>
                        <a:rPr lang="en-US" sz="1000"/>
                        <a:t>automation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B.Tech Electronic and Communication (NIT Calicut)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MBA Finance, Marketing and IT (FMS Delhi)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0362" marR="0" lvl="0" indent="-150362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0215" algn="l"/>
                        </a:tabLst>
                        <a:defRPr/>
                      </a:pPr>
                      <a:r>
                        <a:rPr lang="en-GB" altLang="ja-JP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CISA</a:t>
                      </a:r>
                    </a:p>
                    <a:p>
                      <a:pPr marL="150362" marR="0" lvl="0" indent="-150362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0215" algn="l"/>
                        </a:tabLst>
                        <a:defRPr/>
                      </a:pPr>
                      <a:r>
                        <a:rPr lang="en-GB" altLang="ja-JP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ISO-27001 LI</a:t>
                      </a:r>
                    </a:p>
                    <a:p>
                      <a:pPr marL="150362" marR="0" lvl="0" indent="-150362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0215" algn="l"/>
                        </a:tabLst>
                        <a:defRPr/>
                      </a:pPr>
                      <a:r>
                        <a:rPr lang="en-GB" altLang="ja-JP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COBIT 5</a:t>
                      </a:r>
                    </a:p>
                    <a:p>
                      <a:pPr marL="150362" marR="0" lvl="0" indent="-150362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10215" algn="l"/>
                        </a:tabLst>
                        <a:defRPr/>
                      </a:pPr>
                      <a:r>
                        <a:rPr lang="en-GB" altLang="ja-JP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SCJP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2D7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84874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525" y="1524653"/>
            <a:ext cx="1294861" cy="130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2161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AUTOMATIONTAG" val="LogoHideShape"/>
  <p:tag name="MS_XMLFILE_REGKEY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AUTOMATIONTAG" val="LogoHideShape"/>
  <p:tag name="MS_XMLFILE_REGKEY" val=""/>
</p:tagLst>
</file>

<file path=ppt/theme/theme1.xml><?xml version="1.0" encoding="utf-8"?>
<a:theme xmlns:a="http://schemas.openxmlformats.org/drawingml/2006/main" name="1_Title pages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 sz="1600" dirty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400" dirty="0"/>
        </a:defPPr>
      </a:lstStyle>
    </a:tx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Onscreen template_4x3_v6.potx" id="{A921B1EB-77D1-49F0-A32D-5D2828582B3C}" vid="{2A29C1BE-08C8-4EFC-9764-03E7DF8E1CA2}"/>
    </a:ext>
  </a:extLst>
</a:theme>
</file>

<file path=ppt/theme/theme2.xml><?xml version="1.0" encoding="utf-8"?>
<a:theme xmlns:a="http://schemas.openxmlformats.org/drawingml/2006/main" name="2_Dividers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Onscreen template_4x3_v6.potx" id="{A921B1EB-77D1-49F0-A32D-5D2828582B3C}" vid="{044BA5E8-FB6C-48E3-ABEA-2FB1C4C05922}"/>
    </a:ext>
  </a:extLst>
</a:theme>
</file>

<file path=ppt/theme/theme3.xml><?xml version="1.0" encoding="utf-8"?>
<a:theme xmlns:a="http://schemas.openxmlformats.org/drawingml/2006/main" name="3_Content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Onscreen template_4x3_v6.potx" id="{A921B1EB-77D1-49F0-A32D-5D2828582B3C}" vid="{759C6A46-F23D-4547-96F1-8364B238DA37}"/>
    </a:ext>
  </a:extLst>
</a:theme>
</file>

<file path=ppt/theme/theme4.xml><?xml version="1.0" encoding="utf-8"?>
<a:theme xmlns:a="http://schemas.openxmlformats.org/drawingml/2006/main" name="1) Title pages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 sz="2400" dirty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4F2D7F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2400" dirty="0" err="1" smtClean="0"/>
        </a:defPPr>
      </a:lstStyle>
    </a:tx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PPT_Library layouts_DEC18_v2.potx" id="{88A7FF40-0339-4597-BD0C-AC1D44626B8F}" vid="{1C97C670-F63F-4F23-A5D3-1D7B988A5594}"/>
    </a:ext>
  </a:extLst>
</a:theme>
</file>

<file path=ppt/theme/theme5.xml><?xml version="1.0" encoding="utf-8"?>
<a:theme xmlns:a="http://schemas.openxmlformats.org/drawingml/2006/main" name="4_Content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Onscreen template_4x3_v6.potx" id="{A921B1EB-77D1-49F0-A32D-5D2828582B3C}" vid="{759C6A46-F23D-4547-96F1-8364B238DA37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ternal_x0020_communications xmlns="0203c2d5-088c-4d2e-ae54-61efc5e05517"/>
    <Content_x0020_Categories xmlns="0203c2d5-088c-4d2e-ae54-61efc5e05517"/>
    <Industry-Sector xmlns="0203c2d5-088c-4d2e-ae54-61efc5e05517"/>
    <Audit. xmlns="0203c2d5-088c-4d2e-ae54-61efc5e05517"/>
    <Support_x0020_services xmlns="0203c2d5-088c-4d2e-ae54-61efc5e05517"/>
    <Segment xmlns="0203c2d5-088c-4d2e-ae54-61efc5e05517"/>
    <Valuation xmlns="0203c2d5-088c-4d2e-ae54-61efc5e05517"/>
    <Thought_x0020_leadership xmlns="0203c2d5-088c-4d2e-ae54-61efc5e05517"/>
    <Service_x0020_lines xmlns="0203c2d5-088c-4d2e-ae54-61efc5e05517">
      <Value>Support services: Marketing &amp; communications</Value>
    </Service_x0020_lines>
    <Forensic_x0020__x0026__x0020_Investigations_x0020_Services xmlns="0203c2d5-088c-4d2e-ae54-61efc5e05517"/>
    <Strategy_x0020_communications xmlns="0203c2d5-088c-4d2e-ae54-61efc5e05517">false</Strategy_x0020_communications>
    <Indirect_x0020_Tax xmlns="0203c2d5-088c-4d2e-ae54-61efc5e05517"/>
    <Press xmlns="0203c2d5-088c-4d2e-ae54-61efc5e05517"/>
    <M_x0026_A xmlns="0203c2d5-088c-4d2e-ae54-61efc5e05517"/>
    <Transfer_x0020_Pricing xmlns="0203c2d5-088c-4d2e-ae54-61efc5e05517"/>
    <US_x0020_Tax xmlns="0203c2d5-088c-4d2e-ae54-61efc5e05517"/>
    <eAlerts xmlns="0203c2d5-088c-4d2e-ae54-61efc5e05517">false</eAlerts>
    <Events xmlns="0203c2d5-088c-4d2e-ae54-61efc5e05517"/>
    <Corporate_x0020_Social_x0020_Responsibility xmlns="0203c2d5-088c-4d2e-ae54-61efc5e05517"/>
    <Key_x0020_Document xmlns="0203c2d5-088c-4d2e-ae54-61efc5e05517">false</Key_x0020_Document>
    <Marketing_x0020_collaterals xmlns="0203c2d5-088c-4d2e-ae54-61efc5e05517"/>
    <Business_x0020_Risk_x0020_Services xmlns="0203c2d5-088c-4d2e-ae54-61efc5e05517"/>
    <File_x0020_Description xmlns="0203c2d5-088c-4d2e-ae54-61efc5e05517">&lt;div class="ExternalClass298C1CB23C8041F6B60E5CFC6079A4B1"&gt;&lt;p&gt;​PowerPoint Presentation​&lt;/p&gt;&lt;/div&gt;</File_x0020_Description>
    <Government_x0020__x0026__x0020_Infrastructure xmlns="0203c2d5-088c-4d2e-ae54-61efc5e05517"/>
    <Strategic_x0020_Services xmlns="0203c2d5-088c-4d2e-ae54-61efc5e05517"/>
    <Compliance_x0020__x0026__x0020_Outsourcing xmlns="0203c2d5-088c-4d2e-ae54-61efc5e05517"/>
    <Locations xmlns="0203c2d5-088c-4d2e-ae54-61efc5e05517"/>
    <Direct_x0020_Tax xmlns="0203c2d5-088c-4d2e-ae54-61efc5e05517"/>
    <Branding xmlns="0203c2d5-088c-4d2e-ae54-61efc5e05517">
      <Value>Branding</Value>
    </Branding>
    <News xmlns="0203c2d5-088c-4d2e-ae54-61efc5e05517"/>
    <Transaction_x0020_Advisory xmlns="0203c2d5-088c-4d2e-ae54-61efc5e05517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CGT Document Content Type" ma:contentTypeID="0x010100EBF0E35AE4A31046A75E21EC387FA79100BD68F51163E03F41976218380C54F15F" ma:contentTypeVersion="2" ma:contentTypeDescription="" ma:contentTypeScope="" ma:versionID="fee9464c238b6c33e72ab93ced1632ed">
  <xsd:schema xmlns:xsd="http://www.w3.org/2001/XMLSchema" xmlns:xs="http://www.w3.org/2001/XMLSchema" xmlns:p="http://schemas.microsoft.com/office/2006/metadata/properties" xmlns:ns2="0203c2d5-088c-4d2e-ae54-61efc5e05517" targetNamespace="http://schemas.microsoft.com/office/2006/metadata/properties" ma:root="true" ma:fieldsID="4412962da02c17ae0155b1e8cbbea4e8" ns2:_="">
    <xsd:import namespace="0203c2d5-088c-4d2e-ae54-61efc5e05517"/>
    <xsd:element name="properties">
      <xsd:complexType>
        <xsd:sequence>
          <xsd:element name="documentManagement">
            <xsd:complexType>
              <xsd:all>
                <xsd:element ref="ns2:Service_x0020_lines" minOccurs="0"/>
                <xsd:element ref="ns2:File_x0020_Description" minOccurs="0"/>
                <xsd:element ref="ns2:Branding" minOccurs="0"/>
                <xsd:element ref="ns2:eAlerts" minOccurs="0"/>
                <xsd:element ref="ns2:Events" minOccurs="0"/>
                <xsd:element ref="ns2:Internal_x0020_communications" minOccurs="0"/>
                <xsd:element ref="ns2:Marketing_x0020_collaterals" minOccurs="0"/>
                <xsd:element ref="ns2:Thought_x0020_leadership" minOccurs="0"/>
                <xsd:element ref="ns2:Press" minOccurs="0"/>
                <xsd:element ref="ns2:Strategy_x0020_communications" minOccurs="0"/>
                <xsd:element ref="ns2:Audit." minOccurs="0"/>
                <xsd:element ref="ns2:Business_x0020_Risk_x0020_Services" minOccurs="0"/>
                <xsd:element ref="ns2:Corporate_x0020_Social_x0020_Responsibility" minOccurs="0"/>
                <xsd:element ref="ns2:Forensic_x0020__x0026__x0020_Investigations_x0020_Services" minOccurs="0"/>
                <xsd:element ref="ns2:Government_x0020__x0026__x0020_Infrastructure" minOccurs="0"/>
                <xsd:element ref="ns2:M_x0026_A" minOccurs="0"/>
                <xsd:element ref="ns2:Strategic_x0020_Services" minOccurs="0"/>
                <xsd:element ref="ns2:Transaction_x0020_Advisory" minOccurs="0"/>
                <xsd:element ref="ns2:Valuation" minOccurs="0"/>
                <xsd:element ref="ns2:Compliance_x0020__x0026__x0020_Outsourcing" minOccurs="0"/>
                <xsd:element ref="ns2:Direct_x0020_Tax" minOccurs="0"/>
                <xsd:element ref="ns2:Indirect_x0020_Tax" minOccurs="0"/>
                <xsd:element ref="ns2:Transfer_x0020_Pricing" minOccurs="0"/>
                <xsd:element ref="ns2:US_x0020_Tax" minOccurs="0"/>
                <xsd:element ref="ns2:Support_x0020_services" minOccurs="0"/>
                <xsd:element ref="ns2:Segment" minOccurs="0"/>
                <xsd:element ref="ns2:Content_x0020_Categories" minOccurs="0"/>
                <xsd:element ref="ns2:News" minOccurs="0"/>
                <xsd:element ref="ns2:Locations" minOccurs="0"/>
                <xsd:element ref="ns2:Industry-Sector" minOccurs="0"/>
                <xsd:element ref="ns2:Key_x0020_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3c2d5-088c-4d2e-ae54-61efc5e05517" elementFormDefault="qualified">
    <xsd:import namespace="http://schemas.microsoft.com/office/2006/documentManagement/types"/>
    <xsd:import namespace="http://schemas.microsoft.com/office/infopath/2007/PartnerControls"/>
    <xsd:element name="Service_x0020_lines" ma:index="2" nillable="true" ma:displayName="Service lines" ma:internalName="Service_x0020_line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udit: Attest Service"/>
                    <xsd:enumeration value="Audit: Financial Reporting Advisory Services"/>
                    <xsd:enumeration value="Audit: US GAAP , Indian GAAP, XBRL, SOX, Certification, Revenue Recognition, Purchase price allocation"/>
                    <xsd:enumeration value="Business Risk Services: Corporate governance"/>
                    <xsd:enumeration value="Business Risk Services: Internal Audit"/>
                    <xsd:enumeration value="Business Risk Services: SSAE 16/ISAE 3402"/>
                    <xsd:enumeration value="Business Risk Services: Enterprise Wide Risk Management (EWRM)"/>
                    <xsd:enumeration value="Business Risk Services: Performance enhancement"/>
                    <xsd:enumeration value="Business Risk Services: standard operating procedures (SOPs)"/>
                    <xsd:enumeration value="Business Risk Services: IT advisory , CxO, SOX, ERP assistance, grant audit, Clause 49, Supply chain"/>
                    <xsd:enumeration value="Corporate Social Responsibilty: CSR advisory &amp; sustainability reporting"/>
                    <xsd:enumeration value="Corporate Social Responsibilty: Health,Safety &amp; Environment(HSE) advisory"/>
                    <xsd:enumeration value="Corporate Social Responsibilty: Supply chain (Vendor)monitoring"/>
                    <xsd:enumeration value="Corporate Social Responsibilty: End-use monitoring"/>
                    <xsd:enumeration value="Corporate Social Responsibilty: Ethics &amp; integrity"/>
                    <xsd:enumeration value="Corporate Social Responsibilty: Social &amp; envionmental due diligence"/>
                    <xsd:enumeration value="Corporate Social Responsibilty: Social &amp; envionmental imapct studies"/>
                    <xsd:enumeration value="Forensic &amp; Investigations Sevices: Fraud investigations"/>
                    <xsd:enumeration value="Forensic &amp; Investigations Sevices: Fraud risk management"/>
                    <xsd:enumeration value="Forensic &amp; Investigations Sevices: Dispute resolution/litigation support"/>
                    <xsd:enumeration value="Forensic &amp; Investigations Sevices: Corporate intelligence"/>
                    <xsd:enumeration value="Forensic &amp; Investigations Sevices: Brand protection services"/>
                    <xsd:enumeration value="Forensic &amp; Investigations Sevices: Pre-employment background checks"/>
                    <xsd:enumeration value="Forensic &amp; Investigations Sevices: Asset tracing"/>
                    <xsd:enumeration value="Government &amp; Infrastructure: Public Private Partnership(PPP), BID, Partner search, project finance"/>
                    <xsd:enumeration value="Government &amp; Infrastructure: Public Sector consulting, Governance, Policy formualtion"/>
                    <xsd:enumeration value="Government &amp; Infrastructure: Sector &amp; Segment verticals(SSVs)"/>
                    <xsd:enumeration value="Government &amp; Infrastructure: Healthcare &amp; Life Sciences"/>
                    <xsd:enumeration value="Government &amp; Infrastructure: Strategic Planning"/>
                    <xsd:enumeration value="Government &amp; Infrastructure: Infrastructure financing"/>
                    <xsd:enumeration value="Government &amp; Infrastructure: Capital raising"/>
                    <xsd:enumeration value="Government &amp; Infrastructure: Transaction advisory"/>
                    <xsd:enumeration value="Government &amp; Infrastructure: Valuations"/>
                    <xsd:enumeration value="Government &amp; Infrastructure: Business planning"/>
                    <xsd:enumeration value="Mergers &amp; Acquisitions: M&amp;A advisory"/>
                    <xsd:enumeration value="Mergers &amp; Acquisitions: JV advisory"/>
                    <xsd:enumeration value="Mergers &amp; Acquisitions: Strategic alliances &amp; partner search"/>
                    <xsd:enumeration value="Mergers &amp; Acquisitions: Private equity advisors"/>
                    <xsd:enumeration value="Mergers &amp; Acquisitions: Debt advisory"/>
                    <xsd:enumeration value="Mergers &amp; Acquisitions: Capital markets"/>
                    <xsd:enumeration value="Mergers &amp; Acquisitions: fund raising, capital raising"/>
                    <xsd:enumeration value="Strategic Services: Strategic advisory, market scan, business planning, strategy formulation"/>
                    <xsd:enumeration value="Strategic Services: HR advisory, Visioning, balance score card, organisation structuring, competency development, performance"/>
                    <xsd:enumeration value="Strategic Services: Commercial due diligence"/>
                    <xsd:enumeration value="Strategic Services: Shared services setup"/>
                    <xsd:enumeration value="Strategic Services: Outsourcing operating model"/>
                    <xsd:enumeration value="Strategic Services: Vendor selection support"/>
                    <xsd:enumeration value="Transaction Advisory: Due diligence, AIM, Reporting accountant"/>
                    <xsd:enumeration value="Valuation: Swap ratio, amalgamationa, soin-off, re-structuring"/>
                    <xsd:enumeration value="Valuation: Impairment testing"/>
                    <xsd:enumeration value="Valuation: Intangible asset valuation, Brand Valuation, IPR Valuation"/>
                    <xsd:enumeration value="Valuation: Financial instruments"/>
                    <xsd:enumeration value="Valuation: purchase price allocation (PPA); Business combinations"/>
                    <xsd:enumeration value="Valuation: Employee stock option valuation"/>
                    <xsd:enumeration value="Valuation: Fund valuation, portfolio valuation"/>
                    <xsd:enumeration value="Valuation: Valuation for litigation and disputes"/>
                    <xsd:enumeration value="Compliance &amp; Outsourcing: Expatriate tax"/>
                    <xsd:enumeration value="Compliance &amp; Outsourcing: Domestic tax"/>
                    <xsd:enumeration value="Compliance &amp; Outsourcing: Payroll, accounting &amp; secretarial support"/>
                    <xsd:enumeration value="Direct Tax: Direct tax advisory &amp; statutory compliances"/>
                    <xsd:enumeration value="Direct Tax: International tax and advisory &amp; planning"/>
                    <xsd:enumeration value="Direct Tax: FEMA, FDI, Companies Act"/>
                    <xsd:enumeration value="Direct Tax: Inbound investment advisory and entity set up"/>
                    <xsd:enumeration value="Direct Tax: Outbound investment/ cross border transaction advisory"/>
                    <xsd:enumeration value="Direct Tax: Special Economic Zone (SEZ)"/>
                    <xsd:enumeration value="Direct Tax: Services specific to Foreign Institutional Investors (FIIs)"/>
                    <xsd:enumeration value="Direct Tax: Diagnostic reviews"/>
                    <xsd:enumeration value="Direct Tax: Due diligence"/>
                    <xsd:enumeration value="Indirect Tax: Indirect tax structuring and planning"/>
                    <xsd:enumeration value="Indirect Tax: Advisory services"/>
                    <xsd:enumeration value="Indirect Tax: Due diligence reviews/ transaction advisory services"/>
                    <xsd:enumeration value="Indirect Tax: VAT audits"/>
                    <xsd:enumeration value="Indirect Tax: Representational services"/>
                    <xsd:enumeration value="Indirect Tax: Comprehensive health check/ reviews"/>
                    <xsd:enumeration value="Indirect Tax: Refund support services (service tax)"/>
                    <xsd:enumeration value="Indirect Tax: Compliance services"/>
                    <xsd:enumeration value="Indirect Tax: Special Valuation Branch (SVB)"/>
                    <xsd:enumeration value="Indirect Tax: SEZ"/>
                    <xsd:enumeration value="Indirect Tax: Foreign Trade Policy services (FTP)"/>
                    <xsd:enumeration value="Indirect Tax: Goods &amp; Service Tax (GST)"/>
                    <xsd:enumeration value="Transfer Pricing: Documentation: transfer pricing study"/>
                    <xsd:enumeration value="Transfer Pricing: Planning new transactions/ re-structuring"/>
                    <xsd:enumeration value="Transfer Pricing: Representation: transfer pricing assessments &amp; appeals"/>
                    <xsd:enumeration value="Transaction Tax: Investment structuring advisory"/>
                    <xsd:enumeration value="Transaction Tax: Drafting transaction related documents"/>
                    <xsd:enumeration value="Transaction Tax: Implementation assistance"/>
                    <xsd:enumeration value="US Tax: US corporate tax returns"/>
                    <xsd:enumeration value="US Tax: US individual tax returns"/>
                    <xsd:enumeration value="US Tax: US partnership tax returns (Schedule K-1's)"/>
                    <xsd:enumeration value="US Tax: US incorporation assistance"/>
                    <xsd:enumeration value="US Tax: US Tax Due Deligence reviews"/>
                    <xsd:enumeration value="US Tax: US M&amp;A Tax advisory"/>
                    <xsd:enumeration value="Support services: Administration"/>
                    <xsd:enumeration value="Support services: Finance"/>
                    <xsd:enumeration value="Support services: People &amp; culture"/>
                    <xsd:enumeration value="Support services: Information technology"/>
                    <xsd:enumeration value="Support services: Legal"/>
                    <xsd:enumeration value="Support services: Marketing &amp; communications"/>
                    <xsd:enumeration value="Support services: Public policy"/>
                    <xsd:enumeration value="Support services: Risk management"/>
                  </xsd:restriction>
                </xsd:simpleType>
              </xsd:element>
            </xsd:sequence>
          </xsd:extension>
        </xsd:complexContent>
      </xsd:complexType>
    </xsd:element>
    <xsd:element name="File_x0020_Description" ma:index="3" nillable="true" ma:displayName="File Description" ma:internalName="File_x0020_Description">
      <xsd:simpleType>
        <xsd:restriction base="dms:Note">
          <xsd:maxLength value="255"/>
        </xsd:restriction>
      </xsd:simpleType>
    </xsd:element>
    <xsd:element name="Branding" ma:index="4" nillable="true" ma:displayName="Branding" ma:internalName="Branding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randing"/>
                    <xsd:enumeration value="Image"/>
                    <xsd:enumeration value="Logo"/>
                    <xsd:enumeration value="Style guide"/>
                    <xsd:enumeration value="Template"/>
                    <xsd:enumeration value="Training"/>
                  </xsd:restriction>
                </xsd:simpleType>
              </xsd:element>
            </xsd:sequence>
          </xsd:extension>
        </xsd:complexContent>
      </xsd:complexType>
    </xsd:element>
    <xsd:element name="eAlerts" ma:index="5" nillable="true" ma:displayName="eAlerts" ma:default="0" ma:internalName="eAlerts">
      <xsd:simpleType>
        <xsd:restriction base="dms:Boolean"/>
      </xsd:simpleType>
    </xsd:element>
    <xsd:element name="Events" ma:index="6" nillable="true" ma:displayName="Events" ma:internalName="Event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vents"/>
                    <xsd:enumeration value="External event"/>
                    <xsd:enumeration value="Internal event"/>
                  </xsd:restriction>
                </xsd:simpleType>
              </xsd:element>
            </xsd:sequence>
          </xsd:extension>
        </xsd:complexContent>
      </xsd:complexType>
    </xsd:element>
    <xsd:element name="Internal_x0020_communications" ma:index="7" nillable="true" ma:displayName="Internal communications" ma:internalName="Internal_x0020_communication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ternal communications"/>
                    <xsd:enumeration value="Enthuse"/>
                    <xsd:enumeration value="Firm in the Press"/>
                    <xsd:enumeration value="Friday Feature"/>
                    <xsd:enumeration value="Markets mailbag"/>
                    <xsd:enumeration value="Internal newsletter"/>
                    <xsd:enumeration value="Others"/>
                  </xsd:restriction>
                </xsd:simpleType>
              </xsd:element>
            </xsd:sequence>
          </xsd:extension>
        </xsd:complexContent>
      </xsd:complexType>
    </xsd:element>
    <xsd:element name="Marketing_x0020_collaterals" ma:index="8" nillable="true" ma:displayName="Marketing collaterals" ma:internalName="Marketing_x0020_collateral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arketing collaterals"/>
                    <xsd:enumeration value="Credentials"/>
                    <xsd:enumeration value="CV"/>
                    <xsd:enumeration value="Photograph"/>
                    <xsd:enumeration value="Proposal"/>
                    <xsd:enumeration value="Presentation"/>
                    <xsd:enumeration value="Flyer"/>
                  </xsd:restriction>
                </xsd:simpleType>
              </xsd:element>
            </xsd:sequence>
          </xsd:extension>
        </xsd:complexContent>
      </xsd:complexType>
    </xsd:element>
    <xsd:element name="Thought_x0020_leadership" ma:index="9" nillable="true" ma:displayName="Thought leadership" ma:internalName="Thought_x0020_leadership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hought leadership"/>
                    <xsd:enumeration value="Article"/>
                    <xsd:enumeration value="eMailer"/>
                    <xsd:enumeration value="Publication"/>
                    <xsd:enumeration value="External report"/>
                    <xsd:enumeration value="External newsletter"/>
                    <xsd:enumeration value="Survey report"/>
                    <xsd:enumeration value="Research report"/>
                  </xsd:restriction>
                </xsd:simpleType>
              </xsd:element>
            </xsd:sequence>
          </xsd:extension>
        </xsd:complexContent>
      </xsd:complexType>
    </xsd:element>
    <xsd:element name="Press" ma:index="10" nillable="true" ma:displayName="Press" ma:internalName="Pres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Press"/>
                    <xsd:enumeration value="Press coverage"/>
                    <xsd:enumeration value="Press release"/>
                  </xsd:restriction>
                </xsd:simpleType>
              </xsd:element>
            </xsd:sequence>
          </xsd:extension>
        </xsd:complexContent>
      </xsd:complexType>
    </xsd:element>
    <xsd:element name="Strategy_x0020_communications" ma:index="11" nillable="true" ma:displayName="Strategy communications" ma:default="0" ma:internalName="Strategy_x0020_communications">
      <xsd:simpleType>
        <xsd:restriction base="dms:Boolean"/>
      </xsd:simpleType>
    </xsd:element>
    <xsd:element name="Audit." ma:index="12" nillable="true" ma:displayName="Audit." ma:internalName="Audit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udit"/>
                    <xsd:enumeration value="Audit: Attest Service"/>
                    <xsd:enumeration value="Audit: Financial Reporting Advisory Services"/>
                    <xsd:enumeration value="Audit: US GAAP, Indian GAAP, XBRL, SOX, Certification, Revenue Recognition, Purchase price allocation"/>
                  </xsd:restriction>
                </xsd:simpleType>
              </xsd:element>
            </xsd:sequence>
          </xsd:extension>
        </xsd:complexContent>
      </xsd:complexType>
    </xsd:element>
    <xsd:element name="Business_x0020_Risk_x0020_Services" ma:index="13" nillable="true" ma:displayName="Business Risk Services" ma:internalName="Business_x0020_Risk_x0020_Servic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Risk Services"/>
                    <xsd:enumeration value="Business Risk Services: Corporate governance"/>
                    <xsd:enumeration value="Business Risk Services: Internal Audit"/>
                    <xsd:enumeration value="Business Risk Services: SSAE 16/ISAE 3402"/>
                    <xsd:enumeration value="Business Risk Services: Enterprise Wide Risk Management (EWRM)"/>
                    <xsd:enumeration value="Business Risk Services: Performance enhancement"/>
                    <xsd:enumeration value="Business Risk Services: standard operating procedures (SOPs)"/>
                    <xsd:enumeration value="Business Risk Services: IT advisory, CxO, SOX, ERP assistance, grant audit, Clause 49, Supply chain"/>
                  </xsd:restriction>
                </xsd:simpleType>
              </xsd:element>
            </xsd:sequence>
          </xsd:extension>
        </xsd:complexContent>
      </xsd:complexType>
    </xsd:element>
    <xsd:element name="Corporate_x0020_Social_x0020_Responsibility" ma:index="14" nillable="true" ma:displayName="Corporate Social Responsibility" ma:internalName="Corporate_x0020_Social_x0020_Responsibilit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rporate Social Responsibility"/>
                    <xsd:enumeration value="Corporate Social Responsibility: CSR advisory &amp; sustainability reporting"/>
                    <xsd:enumeration value="Corporate Social Responsibility: Health, Safety &amp; Environment (HSE) advisory"/>
                    <xsd:enumeration value="Corporate Social Responsibility: Supply chain (Vendor) monitoring"/>
                    <xsd:enumeration value="Corporate Social Responsibility: End-use monitoring"/>
                    <xsd:enumeration value="Corporate Social Responsibility: Ethics &amp; integrity"/>
                    <xsd:enumeration value="Corporate Social Responsibility: Social &amp; environmental due diligence"/>
                    <xsd:enumeration value="Corporate Social Responsibility: Social &amp; environmental impact studies"/>
                  </xsd:restriction>
                </xsd:simpleType>
              </xsd:element>
            </xsd:sequence>
          </xsd:extension>
        </xsd:complexContent>
      </xsd:complexType>
    </xsd:element>
    <xsd:element name="Forensic_x0020__x0026__x0020_Investigations_x0020_Services" ma:index="15" nillable="true" ma:displayName="Forensic &amp; Investigations Services" ma:internalName="Forensic_x0020__x0026__x0020_Investigations_x0020_Servic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orensic &amp; Investigations Services"/>
                    <xsd:enumeration value="Forensic &amp; Investigations Services: Fraud investigations"/>
                    <xsd:enumeration value="Forensic &amp; Investigations Services: Fraud risk management"/>
                    <xsd:enumeration value="Forensic &amp; Investigations Services: Dispute resolution/litigation support"/>
                    <xsd:enumeration value="Forensic &amp; Investigations Services: Corporate intelligence"/>
                    <xsd:enumeration value="Forensic &amp; Investigations Services: Brand protection services"/>
                    <xsd:enumeration value="Forensic &amp; Investigations Services: Pre-employment background checks"/>
                    <xsd:enumeration value="Forensic &amp; Investigations Services: Asset tracing"/>
                  </xsd:restriction>
                </xsd:simpleType>
              </xsd:element>
            </xsd:sequence>
          </xsd:extension>
        </xsd:complexContent>
      </xsd:complexType>
    </xsd:element>
    <xsd:element name="Government_x0020__x0026__x0020_Infrastructure" ma:index="16" nillable="true" ma:displayName="Government &amp; Infrastructure" ma:internalName="Government_x0020__x0026__x0020_Infrastructur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overnment &amp; Infrastructure"/>
                    <xsd:enumeration value="Government &amp; Infrastructure: Public Private Partnership (PPP), BID, Partner search, project finance"/>
                    <xsd:enumeration value="Government &amp; Infrastructure: Public Sector consulting, Governance, Policy formulation"/>
                    <xsd:enumeration value="Government &amp; Infrastructure: Sector &amp; Segment verticals (SSVs)"/>
                    <xsd:enumeration value="Government &amp; Infrastructure: Healthcare &amp; Life Sciences"/>
                    <xsd:enumeration value="Government &amp; Infrastructure: Strategic Planning"/>
                    <xsd:enumeration value="Government &amp; Infrastructure: Infrastructure financing"/>
                    <xsd:enumeration value="Government &amp; Infrastructure: Capital raising"/>
                    <xsd:enumeration value="Government &amp; Infrastructure: Transaction advisory"/>
                    <xsd:enumeration value="Government &amp; Infrastructure: Valuations"/>
                    <xsd:enumeration value="Government &amp; Infrastructure: Business planning"/>
                  </xsd:restriction>
                </xsd:simpleType>
              </xsd:element>
            </xsd:sequence>
          </xsd:extension>
        </xsd:complexContent>
      </xsd:complexType>
    </xsd:element>
    <xsd:element name="M_x0026_A" ma:index="17" nillable="true" ma:displayName="M&amp;A" ma:internalName="M_x0026_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&amp;A"/>
                    <xsd:enumeration value="Mergers &amp; Acquisitions: M&amp;A advisory"/>
                    <xsd:enumeration value="Mergers &amp; Acquisitions: JV advisory"/>
                    <xsd:enumeration value="Mergers &amp; Acquisitions: Strategic alliances &amp; partner search"/>
                    <xsd:enumeration value="Mergers &amp; Acquisitions: Private equity advisors"/>
                    <xsd:enumeration value="Mergers &amp; Acquisitions: Debt advisory"/>
                    <xsd:enumeration value="Mergers &amp; Acquisitions: Capital markets"/>
                    <xsd:enumeration value="Mergers &amp; Acquisitions: fund raising, capital raising"/>
                  </xsd:restriction>
                </xsd:simpleType>
              </xsd:element>
            </xsd:sequence>
          </xsd:extension>
        </xsd:complexContent>
      </xsd:complexType>
    </xsd:element>
    <xsd:element name="Strategic_x0020_Services" ma:index="18" nillable="true" ma:displayName="Strategic Services" ma:internalName="Strategic_x0020_Servic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trategic Services"/>
                    <xsd:enumeration value="Strategic Services: Strategic advisory, market scan, business planning, strategy formulation"/>
                    <xsd:enumeration value="Strategic Services: HR advisory, Visioning, balance score card, organisation structuring, competency development, performance"/>
                    <xsd:enumeration value="Strategic Services: Commercial due diligence"/>
                    <xsd:enumeration value="Strategic Services: Shared services setup"/>
                    <xsd:enumeration value="Strategic Services: Outsourcing operating model"/>
                    <xsd:enumeration value="Strategic Services: Vendor selection support"/>
                  </xsd:restriction>
                </xsd:simpleType>
              </xsd:element>
            </xsd:sequence>
          </xsd:extension>
        </xsd:complexContent>
      </xsd:complexType>
    </xsd:element>
    <xsd:element name="Transaction_x0020_Advisory" ma:index="19" nillable="true" ma:displayName="Transaction Advisory" ma:internalName="Transaction_x0020_Advis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ransaction Advisory"/>
                    <xsd:enumeration value="Transaction Advisory: Due diligence, AIM, Reporting accountant"/>
                  </xsd:restriction>
                </xsd:simpleType>
              </xsd:element>
            </xsd:sequence>
          </xsd:extension>
        </xsd:complexContent>
      </xsd:complexType>
    </xsd:element>
    <xsd:element name="Valuation" ma:index="20" nillable="true" ma:displayName="Valuation" ma:internalName="Valuati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Valuation"/>
                    <xsd:enumeration value="Valuation: Swap ratio, amalgamation, so in-off, re-structuring"/>
                    <xsd:enumeration value="Valuation: Impairment testing"/>
                    <xsd:enumeration value="Valuation: Intangible asset valuation, Brand Valuation, IPR Valuation"/>
                    <xsd:enumeration value="Valuation: Financial instruments"/>
                    <xsd:enumeration value="Valuation: purchase price allocation (PPA); Business combinations"/>
                    <xsd:enumeration value="Valuation: Employee stock option valuation"/>
                    <xsd:enumeration value="Valuation: Fund valuation, portfolio valuation"/>
                    <xsd:enumeration value="Valuation: Valuation for litigation and disputes"/>
                  </xsd:restriction>
                </xsd:simpleType>
              </xsd:element>
            </xsd:sequence>
          </xsd:extension>
        </xsd:complexContent>
      </xsd:complexType>
    </xsd:element>
    <xsd:element name="Compliance_x0020__x0026__x0020_Outsourcing" ma:index="21" nillable="true" ma:displayName="Compliance &amp; Outsourcing" ma:internalName="Compliance_x0020__x0026__x0020_Outsourcing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mpliance &amp; Outsourcing"/>
                    <xsd:enumeration value="Compliance &amp; Outsourcing: Expatriate tax"/>
                    <xsd:enumeration value="Compliance &amp; Outsourcing: Domestic tax"/>
                    <xsd:enumeration value="Compliance &amp; Outsourcing: Payroll, accounting &amp; secretarial support"/>
                  </xsd:restriction>
                </xsd:simpleType>
              </xsd:element>
            </xsd:sequence>
          </xsd:extension>
        </xsd:complexContent>
      </xsd:complexType>
    </xsd:element>
    <xsd:element name="Direct_x0020_Tax" ma:index="22" nillable="true" ma:displayName="Direct Tax" ma:internalName="Direct_x0020_Tax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irect Tax"/>
                    <xsd:enumeration value="Direct Tax: Direct tax advisory &amp; statutory compliances"/>
                    <xsd:enumeration value="Direct Tax: International tax and advisory &amp; planning"/>
                    <xsd:enumeration value="Direct Tax: FEMA, FDI, Companies Act"/>
                    <xsd:enumeration value="Direct Tax: Inbound investment advisory and entity set up"/>
                    <xsd:enumeration value="Direct Tax: Outbound investment/ cross border transaction advisory"/>
                    <xsd:enumeration value="Direct Tax: Special Economic Zone (SEZ)"/>
                    <xsd:enumeration value="Direct Tax: Services specific to Foreign Institutional Investors (FIIs)"/>
                    <xsd:enumeration value="Direct Tax: Diagnostic reviews"/>
                    <xsd:enumeration value="Direct Tax: Due diligence"/>
                  </xsd:restriction>
                </xsd:simpleType>
              </xsd:element>
            </xsd:sequence>
          </xsd:extension>
        </xsd:complexContent>
      </xsd:complexType>
    </xsd:element>
    <xsd:element name="Indirect_x0020_Tax" ma:index="23" nillable="true" ma:displayName="Indirect Tax" ma:internalName="Indirect_x0020_Tax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direct Tax"/>
                    <xsd:enumeration value="Indirect Tax: Indirect tax structuring and planning"/>
                    <xsd:enumeration value="Indirect Tax: Advisory services"/>
                    <xsd:enumeration value="Indirect Tax: Due diligence reviews/ transaction advisory services"/>
                    <xsd:enumeration value="Indirect Tax: VAT audits"/>
                    <xsd:enumeration value="Indirect Tax: Representational services"/>
                    <xsd:enumeration value="Indirect Tax: Comprehensive health check/ reviews"/>
                    <xsd:enumeration value="Indirect Tax: Refund support services (service tax)"/>
                    <xsd:enumeration value="Indirect Tax: Compliance services"/>
                    <xsd:enumeration value="Indirect Tax: Special Valuation Branch (SVB)"/>
                    <xsd:enumeration value="Indirect Tax: SEZ"/>
                    <xsd:enumeration value="Indirect Tax: Foreign Trade Policy services (FTP)"/>
                    <xsd:enumeration value="Indirect Tax: Goods &amp; Service Tax (GST)"/>
                  </xsd:restriction>
                </xsd:simpleType>
              </xsd:element>
            </xsd:sequence>
          </xsd:extension>
        </xsd:complexContent>
      </xsd:complexType>
    </xsd:element>
    <xsd:element name="Transfer_x0020_Pricing" ma:index="24" nillable="true" ma:displayName="Transfer Pricing" ma:internalName="Transfer_x0020_Pricing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ransfer Pricing"/>
                    <xsd:enumeration value="Transfer Pricing: Documentation: transfer pricing study"/>
                    <xsd:enumeration value="Transfer Pricing: Planning new transactions/ re-structuring"/>
                    <xsd:enumeration value="Transfer Pricing: Representation: transfer pricing assessments &amp; appeals"/>
                    <xsd:enumeration value="Transaction Tax: Investment structuring advisory"/>
                    <xsd:enumeration value="Transaction Tax: Drafting transaction related documents"/>
                    <xsd:enumeration value="Transaction Tax: Implementation assistance"/>
                  </xsd:restriction>
                </xsd:simpleType>
              </xsd:element>
            </xsd:sequence>
          </xsd:extension>
        </xsd:complexContent>
      </xsd:complexType>
    </xsd:element>
    <xsd:element name="US_x0020_Tax" ma:index="25" nillable="true" ma:displayName="US Tax" ma:internalName="US_x0020_Tax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US Tax"/>
                    <xsd:enumeration value="US Tax: US corporate tax returns"/>
                    <xsd:enumeration value="US Tax: US individual tax returns"/>
                    <xsd:enumeration value="US Tax: US partnership tax returns (Schedule K-1's)"/>
                    <xsd:enumeration value="US Tax: US incorporation assistance"/>
                    <xsd:enumeration value="US Tax: US Tax Due Diligence reviews"/>
                    <xsd:enumeration value="US Tax: US M&amp;A Tax advisory"/>
                  </xsd:restriction>
                </xsd:simpleType>
              </xsd:element>
            </xsd:sequence>
          </xsd:extension>
        </xsd:complexContent>
      </xsd:complexType>
    </xsd:element>
    <xsd:element name="Support_x0020_services" ma:index="26" nillable="true" ma:displayName="Support services" ma:internalName="Support_x0020_servic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upport services"/>
                    <xsd:enumeration value="Administration"/>
                    <xsd:enumeration value="Finance"/>
                    <xsd:enumeration value="People &amp; culture"/>
                    <xsd:enumeration value="Information technology"/>
                    <xsd:enumeration value="Legal"/>
                    <xsd:enumeration value="Marketing &amp; communications"/>
                    <xsd:enumeration value="Public policy"/>
                    <xsd:enumeration value="Risk management"/>
                  </xsd:restriction>
                </xsd:simpleType>
              </xsd:element>
            </xsd:sequence>
          </xsd:extension>
        </xsd:complexContent>
      </xsd:complexType>
    </xsd:element>
    <xsd:element name="Segment" ma:index="27" nillable="true" ma:displayName="Segment" ma:internalName="Segment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egment"/>
                    <xsd:enumeration value="Privately held business"/>
                    <xsd:enumeration value="Publicly traded business"/>
                    <xsd:enumeration value="Dynamic organisation"/>
                    <xsd:enumeration value="Public sector (government)"/>
                  </xsd:restriction>
                </xsd:simpleType>
              </xsd:element>
            </xsd:sequence>
          </xsd:extension>
        </xsd:complexContent>
      </xsd:complexType>
    </xsd:element>
    <xsd:element name="Content_x0020_Categories" ma:index="28" nillable="true" ma:displayName="Content Categories" ma:internalName="Content_x0020_Categorie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ent Categories"/>
                    <xsd:enumeration value="Client and targets: Best practice"/>
                    <xsd:enumeration value="Client and targets: Campaign"/>
                    <xsd:enumeration value="Client and targets: Case study"/>
                    <xsd:enumeration value="Client and targets: Client satisfaction"/>
                    <xsd:enumeration value="Client and targets: Credentials and capabilities"/>
                    <xsd:enumeration value="Client and targets: Marketing collaterals"/>
                    <xsd:enumeration value="Client and targets: Invitations"/>
                    <xsd:enumeration value="Client and targets: Fact sheet"/>
                    <xsd:enumeration value="Client and targets: Market intelligence"/>
                    <xsd:enumeration value="Client and targets: Promotional item/merchandising"/>
                    <xsd:enumeration value="Client and targets: Proposal"/>
                    <xsd:enumeration value="Client and targets: Sales guide"/>
                    <xsd:enumeration value="Client and targets: Service description"/>
                    <xsd:enumeration value="Grant Thornton thinking: Comment letter"/>
                    <xsd:enumeration value="Grant Thornton thinking: External newsletter"/>
                    <xsd:enumeration value="Grant Thornton thinking: Internal newsletter"/>
                    <xsd:enumeration value="Grant Thornton thinking: Internal report"/>
                    <xsd:enumeration value="Grant Thornton thinking: Internal survey"/>
                    <xsd:enumeration value="Grant Thornton thinking: Research"/>
                    <xsd:enumeration value="Grant Thornton thinking: Speech"/>
                    <xsd:enumeration value="Grant Thornton thinking: Strategy"/>
                    <xsd:enumeration value="Learning and development: Career opportunities"/>
                    <xsd:enumeration value="Learning and development: FAQs"/>
                    <xsd:enumeration value="Learning and development: Training event"/>
                    <xsd:enumeration value="Learning and development: Training materials"/>
                    <xsd:enumeration value="News: Alert"/>
                    <xsd:enumeration value="News: Press release"/>
                    <xsd:enumeration value="News: Other news"/>
                    <xsd:enumeration value="People and places: Contact information"/>
                    <xsd:enumeration value="People and places: Calendar"/>
                    <xsd:enumeration value="People and places: Meeting"/>
                    <xsd:enumeration value="People and places: Third party supplier"/>
                    <xsd:enumeration value="Policies and procedures: Form"/>
                    <xsd:enumeration value="Policies and procedures: Guidelines"/>
                    <xsd:enumeration value="Policies and procedures: Template"/>
                    <xsd:enumeration value="Policies and procedures: Manual"/>
                    <xsd:enumeration value="Policies and procedures: Methodology"/>
                  </xsd:restriction>
                </xsd:simpleType>
              </xsd:element>
            </xsd:sequence>
          </xsd:extension>
        </xsd:complexContent>
      </xsd:complexType>
    </xsd:element>
    <xsd:element name="News" ma:index="29" nillable="true" ma:displayName="News" ma:internalName="New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ews"/>
                    <xsd:enumeration value="News: Alert"/>
                    <xsd:enumeration value="News: Press release"/>
                    <xsd:enumeration value="News: Other news"/>
                    <xsd:enumeration value="People and places: Contact information"/>
                    <xsd:enumeration value="People and places: Calendar"/>
                    <xsd:enumeration value="People and places: Meeting"/>
                    <xsd:enumeration value="People and places: Third party supplier"/>
                    <xsd:enumeration value="Policies and procedures: Form"/>
                    <xsd:enumeration value="Policies and procedures: Guidelines"/>
                    <xsd:enumeration value="Policies and procedures: Template"/>
                    <xsd:enumeration value="Policies and procedures: Manual"/>
                    <xsd:enumeration value="Policies and procedures: Methodology"/>
                  </xsd:restriction>
                </xsd:simpleType>
              </xsd:element>
            </xsd:sequence>
          </xsd:extension>
        </xsd:complexContent>
      </xsd:complexType>
    </xsd:element>
    <xsd:element name="Locations" ma:index="30" nillable="true" ma:displayName="Locations" ma:internalName="Location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Locations"/>
                    <xsd:enumeration value="New Delhi"/>
                    <xsd:enumeration value="Bengaluru"/>
                    <xsd:enumeration value="Chandigarh"/>
                    <xsd:enumeration value="Chennai"/>
                    <xsd:enumeration value="Gurgaon"/>
                    <xsd:enumeration value="Hyderabad"/>
                    <xsd:enumeration value="Kolkata"/>
                    <xsd:enumeration value="Mumbai"/>
                    <xsd:enumeration value="Pune"/>
                    <xsd:enumeration value="Ahmedabad"/>
                  </xsd:restriction>
                </xsd:simpleType>
              </xsd:element>
            </xsd:sequence>
          </xsd:extension>
        </xsd:complexContent>
      </xsd:complexType>
    </xsd:element>
    <xsd:element name="Industry-Sector" ma:index="31" nillable="true" ma:displayName="Industry-Sector" ma:internalName="Industry_x002d_Sector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dustry-Sector"/>
                    <xsd:enumeration value="Agriculture"/>
                    <xsd:enumeration value="Automotive"/>
                    <xsd:enumeration value="Banking"/>
                    <xsd:enumeration value="Cleantech"/>
                    <xsd:enumeration value="Education"/>
                    <xsd:enumeration value="Energy - generation"/>
                    <xsd:enumeration value="Energy - others"/>
                    <xsd:enumeration value="EPC"/>
                    <xsd:enumeration value="F&amp;B"/>
                    <xsd:enumeration value="Financial Services"/>
                    <xsd:enumeration value="FMCG"/>
                    <xsd:enumeration value="Healthcare"/>
                    <xsd:enumeration value="Hospitality &amp; Tourism"/>
                    <xsd:enumeration value="India-US"/>
                    <xsd:enumeration value="India-UK"/>
                    <xsd:enumeration value="India-Africa"/>
                    <xsd:enumeration value="Infrastructure"/>
                    <xsd:enumeration value="Insurance"/>
                    <xsd:enumeration value="IT/ITES"/>
                    <xsd:enumeration value="Logistics"/>
                    <xsd:enumeration value="Manufacturing"/>
                    <xsd:enumeration value="Media &amp; Entertainment"/>
                    <xsd:enumeration value="NFP / NGO"/>
                    <xsd:enumeration value="Pharma"/>
                    <xsd:enumeration value="Professional Services"/>
                    <xsd:enumeration value="Public Sector"/>
                    <xsd:enumeration value="Real Estate"/>
                    <xsd:enumeration value="Resources"/>
                    <xsd:enumeration value="Retail"/>
                    <xsd:enumeration value="Software products"/>
                    <xsd:enumeration value="Telecom"/>
                  </xsd:restriction>
                </xsd:simpleType>
              </xsd:element>
            </xsd:sequence>
          </xsd:extension>
        </xsd:complexContent>
      </xsd:complexType>
    </xsd:element>
    <xsd:element name="Key_x0020_Document" ma:index="38" nillable="true" ma:displayName="Key Document" ma:default="0" ma:internalName="Key_x0020_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9370A9-B325-4392-87D9-5DDD908E99A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AAE8F8D-11E2-45BE-A086-136BACACAF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292060-6850-4B60-B611-58D915C94318}">
  <ds:schemaRefs>
    <ds:schemaRef ds:uri="0203c2d5-088c-4d2e-ae54-61efc5e0551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855BF6C-4EEB-44A1-B64A-928D15FECAF4}">
  <ds:schemaRefs>
    <ds:schemaRef ds:uri="0203c2d5-088c-4d2e-ae54-61efc5e055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GTI_Onscreen template_4x3_v6</Template>
  <TotalTime>12</TotalTime>
  <Words>367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Garamond</vt:lpstr>
      <vt:lpstr>Symbol</vt:lpstr>
      <vt:lpstr>1_Title pages</vt:lpstr>
      <vt:lpstr>2_Dividers</vt:lpstr>
      <vt:lpstr>3_Content</vt:lpstr>
      <vt:lpstr>1) Title pages</vt:lpstr>
      <vt:lpstr>4_Content</vt:lpstr>
      <vt:lpstr>Profile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</dc:title>
  <dc:subject>Concept Note</dc:subject>
  <dc:creator>Sahas Arora</dc:creator>
  <cp:lastModifiedBy>Rohit Das</cp:lastModifiedBy>
  <cp:revision>2</cp:revision>
  <cp:lastPrinted>2017-03-06T12:28:42Z</cp:lastPrinted>
  <dcterms:created xsi:type="dcterms:W3CDTF">2017-08-02T18:33:31Z</dcterms:created>
  <dcterms:modified xsi:type="dcterms:W3CDTF">2023-12-12T03:58:25Z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bDocumentId">
    <vt:lpwstr>23ce6684-196d-475f-9151-20c87a41ac8c</vt:lpwstr>
  </property>
  <property fmtid="{D5CDD505-2E9C-101B-9397-08002B2CF9AE}" pid="3" name="ContentTypeId">
    <vt:lpwstr>0x010100EBF0E35AE4A31046A75E21EC387FA79100BD68F51163E03F41976218380C54F15F</vt:lpwstr>
  </property>
</Properties>
</file>